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672" r:id="rId3"/>
    <p:sldMasterId id="2147483684" r:id="rId4"/>
  </p:sldMasterIdLst>
  <p:notesMasterIdLst>
    <p:notesMasterId r:id="rId24"/>
  </p:notesMasterIdLst>
  <p:handoutMasterIdLst>
    <p:handoutMasterId r:id="rId25"/>
  </p:handoutMasterIdLst>
  <p:sldIdLst>
    <p:sldId id="474" r:id="rId5"/>
    <p:sldId id="456" r:id="rId6"/>
    <p:sldId id="257" r:id="rId7"/>
    <p:sldId id="457" r:id="rId8"/>
    <p:sldId id="458" r:id="rId9"/>
    <p:sldId id="459" r:id="rId10"/>
    <p:sldId id="460" r:id="rId11"/>
    <p:sldId id="463" r:id="rId12"/>
    <p:sldId id="462" r:id="rId13"/>
    <p:sldId id="464" r:id="rId14"/>
    <p:sldId id="465" r:id="rId15"/>
    <p:sldId id="468" r:id="rId16"/>
    <p:sldId id="466" r:id="rId17"/>
    <p:sldId id="467" r:id="rId18"/>
    <p:sldId id="469" r:id="rId19"/>
    <p:sldId id="470" r:id="rId20"/>
    <p:sldId id="471" r:id="rId21"/>
    <p:sldId id="472" r:id="rId22"/>
    <p:sldId id="473"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阿部　雅史" initials="阿部　雅史" lastIdx="1" clrIdx="0">
    <p:extLst>
      <p:ext uri="{19B8F6BF-5375-455C-9EA6-DF929625EA0E}">
        <p15:presenceInfo xmlns:p15="http://schemas.microsoft.com/office/powerpoint/2012/main" userId="阿部　雅史" providerId="None"/>
      </p:ext>
    </p:extLst>
  </p:cmAuthor>
  <p:cmAuthor id="2" name="薄 梨瑛 / ＳａａＳシス部" initials="薄" lastIdx="17" clrIdx="1">
    <p:extLst>
      <p:ext uri="{19B8F6BF-5375-455C-9EA6-DF929625EA0E}">
        <p15:presenceInfo xmlns:p15="http://schemas.microsoft.com/office/powerpoint/2012/main" userId="薄 梨瑛 / ＳａａＳシス部" providerId="None"/>
      </p:ext>
    </p:extLst>
  </p:cmAuthor>
  <p:cmAuthor id="3" name="小林 春美 / ＳａａＳシス部" initials="小林" lastIdx="29" clrIdx="2">
    <p:extLst>
      <p:ext uri="{19B8F6BF-5375-455C-9EA6-DF929625EA0E}">
        <p15:presenceInfo xmlns:p15="http://schemas.microsoft.com/office/powerpoint/2012/main" userId="小林 春美 / ＳａａＳシス部"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CAF"/>
    <a:srgbClr val="02685A"/>
    <a:srgbClr val="00A09B"/>
    <a:srgbClr val="25836B"/>
    <a:srgbClr val="64C85A"/>
    <a:srgbClr val="008C87"/>
    <a:srgbClr val="78DC70"/>
    <a:srgbClr val="3771C8"/>
    <a:srgbClr val="FF3300"/>
    <a:srgbClr val="E11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0" autoAdjust="0"/>
    <p:restoredTop sz="93209" autoAdjust="0"/>
  </p:normalViewPr>
  <p:slideViewPr>
    <p:cSldViewPr snapToGrid="0">
      <p:cViewPr varScale="1">
        <p:scale>
          <a:sx n="73" d="100"/>
          <a:sy n="73" d="100"/>
        </p:scale>
        <p:origin x="1186" y="67"/>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55" d="100"/>
        <a:sy n="155" d="100"/>
      </p:scale>
      <p:origin x="0" y="0"/>
    </p:cViewPr>
  </p:sorterViewPr>
  <p:notesViewPr>
    <p:cSldViewPr snapToGrid="0">
      <p:cViewPr varScale="1">
        <p:scale>
          <a:sx n="61" d="100"/>
          <a:sy n="61" d="100"/>
        </p:scale>
        <p:origin x="32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B11CE30-7877-47F0-BE87-777BDF7F1FDE}" type="datetimeFigureOut">
              <a:rPr kumimoji="1" lang="ja-JP" altLang="en-US" smtClean="0"/>
              <a:t>2025/7/28</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ED1F1CE-CC03-4D59-9B82-D82F67A898DB}" type="slidenum">
              <a:rPr kumimoji="1" lang="ja-JP" altLang="en-US" smtClean="0"/>
              <a:t>‹#›</a:t>
            </a:fld>
            <a:endParaRPr kumimoji="1" lang="ja-JP" altLang="en-US"/>
          </a:p>
        </p:txBody>
      </p:sp>
    </p:spTree>
    <p:extLst>
      <p:ext uri="{BB962C8B-B14F-4D97-AF65-F5344CB8AC3E}">
        <p14:creationId xmlns:p14="http://schemas.microsoft.com/office/powerpoint/2010/main" val="3576419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43D840-1C40-407C-9CA9-F35E93E50050}" type="datetimeFigureOut">
              <a:rPr kumimoji="1" lang="ja-JP" altLang="en-US" smtClean="0"/>
              <a:t>2025/7/28</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3F50F1-3046-4E91-AA9E-BB3F4578CF82}" type="slidenum">
              <a:rPr kumimoji="1" lang="ja-JP" altLang="en-US" smtClean="0"/>
              <a:t>‹#›</a:t>
            </a:fld>
            <a:endParaRPr kumimoji="1" lang="ja-JP" altLang="en-US"/>
          </a:p>
        </p:txBody>
      </p:sp>
    </p:spTree>
    <p:extLst>
      <p:ext uri="{BB962C8B-B14F-4D97-AF65-F5344CB8AC3E}">
        <p14:creationId xmlns:p14="http://schemas.microsoft.com/office/powerpoint/2010/main" val="9770869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69435-2DF6-A3D9-C711-8519D325D9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B1F9F2-BB15-C7A8-2991-59E15061BA6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6878C8-974F-BBB2-FCEA-C0265CCA7AE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B0C08E1-3AA8-0C05-F7C5-6E506E10F10F}"/>
              </a:ext>
            </a:extLst>
          </p:cNvPr>
          <p:cNvSpPr>
            <a:spLocks noGrp="1"/>
          </p:cNvSpPr>
          <p:nvPr>
            <p:ph type="sldNum" sz="quarter" idx="10"/>
          </p:nvPr>
        </p:nvSpPr>
        <p:spPr/>
        <p:txBody>
          <a:bodyPr/>
          <a:lstStyle/>
          <a:p>
            <a:fld id="{733F50F1-3046-4E91-AA9E-BB3F4578CF82}" type="slidenum">
              <a:rPr kumimoji="1" lang="ja-JP" altLang="en-US" smtClean="0"/>
              <a:t>1</a:t>
            </a:fld>
            <a:endParaRPr kumimoji="1" lang="ja-JP" altLang="en-US"/>
          </a:p>
        </p:txBody>
      </p:sp>
    </p:spTree>
    <p:extLst>
      <p:ext uri="{BB962C8B-B14F-4D97-AF65-F5344CB8AC3E}">
        <p14:creationId xmlns:p14="http://schemas.microsoft.com/office/powerpoint/2010/main" val="4289261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A11D1-7B95-D761-F0BA-04643AE8892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CE9CA8B-0D4D-8BEE-981E-76591CC1D90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F8EF10E-0A7C-11F8-A04F-A37E4C4C263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A0AE4BE-D3F3-6A35-FCEA-317B79089372}"/>
              </a:ext>
            </a:extLst>
          </p:cNvPr>
          <p:cNvSpPr>
            <a:spLocks noGrp="1"/>
          </p:cNvSpPr>
          <p:nvPr>
            <p:ph type="sldNum" sz="quarter" idx="5"/>
          </p:nvPr>
        </p:nvSpPr>
        <p:spPr/>
        <p:txBody>
          <a:bodyPr/>
          <a:lstStyle/>
          <a:p>
            <a:fld id="{733F50F1-3046-4E91-AA9E-BB3F4578CF82}" type="slidenum">
              <a:rPr kumimoji="1" lang="ja-JP" altLang="en-US" smtClean="0"/>
              <a:t>10</a:t>
            </a:fld>
            <a:endParaRPr kumimoji="1" lang="ja-JP" altLang="en-US"/>
          </a:p>
        </p:txBody>
      </p:sp>
    </p:spTree>
    <p:extLst>
      <p:ext uri="{BB962C8B-B14F-4D97-AF65-F5344CB8AC3E}">
        <p14:creationId xmlns:p14="http://schemas.microsoft.com/office/powerpoint/2010/main" val="424947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33930-7226-3E01-D6B0-C035308260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4FB459-D7F4-A3FA-DFBD-B72A58A9986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B6E059D-E370-9129-5CB6-ECE9F66CA8C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FEF4FCF-7D01-5BFF-E656-9A4D0DB552B7}"/>
              </a:ext>
            </a:extLst>
          </p:cNvPr>
          <p:cNvSpPr>
            <a:spLocks noGrp="1"/>
          </p:cNvSpPr>
          <p:nvPr>
            <p:ph type="sldNum" sz="quarter" idx="5"/>
          </p:nvPr>
        </p:nvSpPr>
        <p:spPr/>
        <p:txBody>
          <a:bodyPr/>
          <a:lstStyle/>
          <a:p>
            <a:fld id="{733F50F1-3046-4E91-AA9E-BB3F4578CF82}" type="slidenum">
              <a:rPr kumimoji="1" lang="ja-JP" altLang="en-US" smtClean="0"/>
              <a:t>11</a:t>
            </a:fld>
            <a:endParaRPr kumimoji="1" lang="ja-JP" altLang="en-US"/>
          </a:p>
        </p:txBody>
      </p:sp>
    </p:spTree>
    <p:extLst>
      <p:ext uri="{BB962C8B-B14F-4D97-AF65-F5344CB8AC3E}">
        <p14:creationId xmlns:p14="http://schemas.microsoft.com/office/powerpoint/2010/main" val="133182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34EB-1D12-C15A-E5F6-13CAC91370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426DF9-A1F8-1D35-8A21-987F1E5862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4F98B2A-73BB-D9FA-C5F6-C508312FA4A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9CC789C-F07B-F8ED-7D4A-246535B8AF98}"/>
              </a:ext>
            </a:extLst>
          </p:cNvPr>
          <p:cNvSpPr>
            <a:spLocks noGrp="1"/>
          </p:cNvSpPr>
          <p:nvPr>
            <p:ph type="sldNum" sz="quarter" idx="5"/>
          </p:nvPr>
        </p:nvSpPr>
        <p:spPr/>
        <p:txBody>
          <a:bodyPr/>
          <a:lstStyle/>
          <a:p>
            <a:fld id="{733F50F1-3046-4E91-AA9E-BB3F4578CF82}" type="slidenum">
              <a:rPr kumimoji="1" lang="ja-JP" altLang="en-US" smtClean="0"/>
              <a:t>12</a:t>
            </a:fld>
            <a:endParaRPr kumimoji="1" lang="ja-JP" altLang="en-US"/>
          </a:p>
        </p:txBody>
      </p:sp>
    </p:spTree>
    <p:extLst>
      <p:ext uri="{BB962C8B-B14F-4D97-AF65-F5344CB8AC3E}">
        <p14:creationId xmlns:p14="http://schemas.microsoft.com/office/powerpoint/2010/main" val="3651661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D0573-53D0-8534-75B7-E8F21F66DC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04D5CBC-5EFF-9AF0-C9D0-BE72DB32BD0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833A34-01EE-2EBB-7BF0-43754AA87B2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E742A74-1CC9-4319-69BB-C9A1FA03CF42}"/>
              </a:ext>
            </a:extLst>
          </p:cNvPr>
          <p:cNvSpPr>
            <a:spLocks noGrp="1"/>
          </p:cNvSpPr>
          <p:nvPr>
            <p:ph type="sldNum" sz="quarter" idx="5"/>
          </p:nvPr>
        </p:nvSpPr>
        <p:spPr/>
        <p:txBody>
          <a:bodyPr/>
          <a:lstStyle/>
          <a:p>
            <a:fld id="{733F50F1-3046-4E91-AA9E-BB3F4578CF82}" type="slidenum">
              <a:rPr kumimoji="1" lang="ja-JP" altLang="en-US" smtClean="0"/>
              <a:t>13</a:t>
            </a:fld>
            <a:endParaRPr kumimoji="1" lang="ja-JP" altLang="en-US"/>
          </a:p>
        </p:txBody>
      </p:sp>
    </p:spTree>
    <p:extLst>
      <p:ext uri="{BB962C8B-B14F-4D97-AF65-F5344CB8AC3E}">
        <p14:creationId xmlns:p14="http://schemas.microsoft.com/office/powerpoint/2010/main" val="137420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FD211-F400-C57F-A9AD-582F94EA6A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0226936-C04C-4415-B839-8D0D00B6BB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81A88B1-C620-17D0-6FB3-10DDCBEB4E2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134F584-6DA7-FBE2-C09B-9F65A37F24C6}"/>
              </a:ext>
            </a:extLst>
          </p:cNvPr>
          <p:cNvSpPr>
            <a:spLocks noGrp="1"/>
          </p:cNvSpPr>
          <p:nvPr>
            <p:ph type="sldNum" sz="quarter" idx="5"/>
          </p:nvPr>
        </p:nvSpPr>
        <p:spPr/>
        <p:txBody>
          <a:bodyPr/>
          <a:lstStyle/>
          <a:p>
            <a:fld id="{733F50F1-3046-4E91-AA9E-BB3F4578CF82}" type="slidenum">
              <a:rPr kumimoji="1" lang="ja-JP" altLang="en-US" smtClean="0"/>
              <a:t>14</a:t>
            </a:fld>
            <a:endParaRPr kumimoji="1" lang="ja-JP" altLang="en-US"/>
          </a:p>
        </p:txBody>
      </p:sp>
    </p:spTree>
    <p:extLst>
      <p:ext uri="{BB962C8B-B14F-4D97-AF65-F5344CB8AC3E}">
        <p14:creationId xmlns:p14="http://schemas.microsoft.com/office/powerpoint/2010/main" val="366802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4A1DB-47C9-4B66-7A56-BB0FE6066C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8C17842-3127-7E8F-D2F8-962F9AE81BA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13DB0A-D171-D483-1FAF-0922ABE7905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4437F63-B668-9E99-D3D3-F6F7249126E0}"/>
              </a:ext>
            </a:extLst>
          </p:cNvPr>
          <p:cNvSpPr>
            <a:spLocks noGrp="1"/>
          </p:cNvSpPr>
          <p:nvPr>
            <p:ph type="sldNum" sz="quarter" idx="5"/>
          </p:nvPr>
        </p:nvSpPr>
        <p:spPr/>
        <p:txBody>
          <a:bodyPr/>
          <a:lstStyle/>
          <a:p>
            <a:fld id="{733F50F1-3046-4E91-AA9E-BB3F4578CF82}" type="slidenum">
              <a:rPr kumimoji="1" lang="ja-JP" altLang="en-US" smtClean="0"/>
              <a:t>15</a:t>
            </a:fld>
            <a:endParaRPr kumimoji="1" lang="ja-JP" altLang="en-US"/>
          </a:p>
        </p:txBody>
      </p:sp>
    </p:spTree>
    <p:extLst>
      <p:ext uri="{BB962C8B-B14F-4D97-AF65-F5344CB8AC3E}">
        <p14:creationId xmlns:p14="http://schemas.microsoft.com/office/powerpoint/2010/main" val="1124319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41A1-4BDC-CE42-19F9-30E0290CCF6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67BAB7-E6F7-B80B-8E2C-891B5417533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B1211F-A327-72A0-7FE9-3A1B3E67338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489CA05-C807-11AA-BF41-C43E0C0F33CD}"/>
              </a:ext>
            </a:extLst>
          </p:cNvPr>
          <p:cNvSpPr>
            <a:spLocks noGrp="1"/>
          </p:cNvSpPr>
          <p:nvPr>
            <p:ph type="sldNum" sz="quarter" idx="5"/>
          </p:nvPr>
        </p:nvSpPr>
        <p:spPr/>
        <p:txBody>
          <a:bodyPr/>
          <a:lstStyle/>
          <a:p>
            <a:fld id="{733F50F1-3046-4E91-AA9E-BB3F4578CF82}" type="slidenum">
              <a:rPr kumimoji="1" lang="ja-JP" altLang="en-US" smtClean="0"/>
              <a:t>16</a:t>
            </a:fld>
            <a:endParaRPr kumimoji="1" lang="ja-JP" altLang="en-US"/>
          </a:p>
        </p:txBody>
      </p:sp>
    </p:spTree>
    <p:extLst>
      <p:ext uri="{BB962C8B-B14F-4D97-AF65-F5344CB8AC3E}">
        <p14:creationId xmlns:p14="http://schemas.microsoft.com/office/powerpoint/2010/main" val="3178704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3E40-0873-3A23-47A3-A1F6C3ACE0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CE8069-3D05-42A3-A746-965AE62DD1C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3C95783-5B86-0B30-3C6F-CF17A835848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1E971E8-A88C-1171-F7A5-0723F38E2543}"/>
              </a:ext>
            </a:extLst>
          </p:cNvPr>
          <p:cNvSpPr>
            <a:spLocks noGrp="1"/>
          </p:cNvSpPr>
          <p:nvPr>
            <p:ph type="sldNum" sz="quarter" idx="5"/>
          </p:nvPr>
        </p:nvSpPr>
        <p:spPr/>
        <p:txBody>
          <a:bodyPr/>
          <a:lstStyle/>
          <a:p>
            <a:fld id="{733F50F1-3046-4E91-AA9E-BB3F4578CF82}" type="slidenum">
              <a:rPr kumimoji="1" lang="ja-JP" altLang="en-US" smtClean="0"/>
              <a:t>17</a:t>
            </a:fld>
            <a:endParaRPr kumimoji="1" lang="ja-JP" altLang="en-US"/>
          </a:p>
        </p:txBody>
      </p:sp>
    </p:spTree>
    <p:extLst>
      <p:ext uri="{BB962C8B-B14F-4D97-AF65-F5344CB8AC3E}">
        <p14:creationId xmlns:p14="http://schemas.microsoft.com/office/powerpoint/2010/main" val="3682883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CCCCA-9CF5-5B73-F800-217282FC1E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FBD1EED-4BC5-00E7-F5F0-64DB58471B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4A2629-B114-42F8-69E2-AE4FCBB514D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46EA11F-D306-D4A6-2FE8-1691989F94FB}"/>
              </a:ext>
            </a:extLst>
          </p:cNvPr>
          <p:cNvSpPr>
            <a:spLocks noGrp="1"/>
          </p:cNvSpPr>
          <p:nvPr>
            <p:ph type="sldNum" sz="quarter" idx="5"/>
          </p:nvPr>
        </p:nvSpPr>
        <p:spPr/>
        <p:txBody>
          <a:bodyPr/>
          <a:lstStyle/>
          <a:p>
            <a:fld id="{733F50F1-3046-4E91-AA9E-BB3F4578CF82}" type="slidenum">
              <a:rPr kumimoji="1" lang="ja-JP" altLang="en-US" smtClean="0"/>
              <a:t>18</a:t>
            </a:fld>
            <a:endParaRPr kumimoji="1" lang="ja-JP" altLang="en-US"/>
          </a:p>
        </p:txBody>
      </p:sp>
    </p:spTree>
    <p:extLst>
      <p:ext uri="{BB962C8B-B14F-4D97-AF65-F5344CB8AC3E}">
        <p14:creationId xmlns:p14="http://schemas.microsoft.com/office/powerpoint/2010/main" val="1592002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23B03-BF2B-0BE7-7042-9A67E1DB2F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7A01F2C-B682-2961-936D-D9618618CB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0044EF-ED1D-2D20-DB66-70932479ABC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9D9FADC-89EF-F19D-E9CB-DB1DB8EEFF51}"/>
              </a:ext>
            </a:extLst>
          </p:cNvPr>
          <p:cNvSpPr>
            <a:spLocks noGrp="1"/>
          </p:cNvSpPr>
          <p:nvPr>
            <p:ph type="sldNum" sz="quarter" idx="5"/>
          </p:nvPr>
        </p:nvSpPr>
        <p:spPr/>
        <p:txBody>
          <a:bodyPr/>
          <a:lstStyle/>
          <a:p>
            <a:fld id="{733F50F1-3046-4E91-AA9E-BB3F4578CF82}" type="slidenum">
              <a:rPr kumimoji="1" lang="ja-JP" altLang="en-US" smtClean="0"/>
              <a:t>19</a:t>
            </a:fld>
            <a:endParaRPr kumimoji="1" lang="ja-JP" altLang="en-US"/>
          </a:p>
        </p:txBody>
      </p:sp>
    </p:spTree>
    <p:extLst>
      <p:ext uri="{BB962C8B-B14F-4D97-AF65-F5344CB8AC3E}">
        <p14:creationId xmlns:p14="http://schemas.microsoft.com/office/powerpoint/2010/main" val="83602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3F50F1-3046-4E91-AA9E-BB3F4578CF82}" type="slidenum">
              <a:rPr kumimoji="1" lang="ja-JP" altLang="en-US" smtClean="0"/>
              <a:t>2</a:t>
            </a:fld>
            <a:endParaRPr kumimoji="1" lang="ja-JP" altLang="en-US"/>
          </a:p>
        </p:txBody>
      </p:sp>
    </p:spTree>
    <p:extLst>
      <p:ext uri="{BB962C8B-B14F-4D97-AF65-F5344CB8AC3E}">
        <p14:creationId xmlns:p14="http://schemas.microsoft.com/office/powerpoint/2010/main" val="256848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1818" cy="383798"/>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idx="1"/>
          </p:nvPr>
        </p:nvSpPr>
        <p:spPr>
          <a:xfrm>
            <a:off x="5362273" y="0"/>
            <a:ext cx="4101818" cy="383798"/>
          </a:xfrm>
          <a:prstGeom prst="rect">
            <a:avLst/>
          </a:prstGeom>
        </p:spPr>
        <p:txBody>
          <a:bodyPr vert="horz" lIns="99048" tIns="49524" rIns="99048" bIns="49524"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181225" y="574675"/>
            <a:ext cx="5103813" cy="2871788"/>
          </a:xfrm>
          <a:prstGeom prst="rect">
            <a:avLst/>
          </a:prstGeom>
          <a:noFill/>
          <a:ln w="12700">
            <a:solidFill>
              <a:prstClr val="black"/>
            </a:solidFill>
          </a:ln>
        </p:spPr>
        <p:txBody>
          <a:bodyPr vert="horz" lIns="99048" tIns="49524" rIns="99048" bIns="49524" rtlCol="0" anchor="ctr"/>
          <a:lstStyle/>
          <a:p>
            <a:endParaRPr/>
          </a:p>
        </p:txBody>
      </p:sp>
      <p:sp>
        <p:nvSpPr>
          <p:cNvPr id="5" name="Notes Placeholder 4"/>
          <p:cNvSpPr>
            <a:spLocks noGrp="1"/>
          </p:cNvSpPr>
          <p:nvPr>
            <p:ph type="body" sz="quarter" idx="3"/>
          </p:nvPr>
        </p:nvSpPr>
        <p:spPr>
          <a:xfrm>
            <a:off x="946573" y="3638973"/>
            <a:ext cx="7572587" cy="3448852"/>
          </a:xfrm>
          <a:prstGeom prst="rect">
            <a:avLst/>
          </a:prstGeom>
        </p:spPr>
        <p:txBody>
          <a:bodyPr vert="horz" lIns="99048" tIns="49524" rIns="99048" bIns="49524" rtlCol="0"/>
          <a:lstStyle/>
          <a:p>
            <a:endParaRPr lang="en-US" dirty="0"/>
          </a:p>
        </p:txBody>
      </p:sp>
      <p:sp>
        <p:nvSpPr>
          <p:cNvPr id="6" name="Footer Placeholder 5"/>
          <p:cNvSpPr>
            <a:spLocks noGrp="1"/>
          </p:cNvSpPr>
          <p:nvPr>
            <p:ph type="ftr" sz="quarter" idx="4"/>
          </p:nvPr>
        </p:nvSpPr>
        <p:spPr>
          <a:xfrm>
            <a:off x="0" y="7277947"/>
            <a:ext cx="4101818" cy="382022"/>
          </a:xfrm>
          <a:prstGeom prst="rect">
            <a:avLst/>
          </a:prstGeom>
        </p:spPr>
        <p:txBody>
          <a:bodyPr vert="horz" lIns="99048" tIns="49524" rIns="99048" bIns="49524" rtlCol="0" anchor="b"/>
          <a:lstStyle>
            <a:lvl1pPr algn="l">
              <a:defRPr sz="1300"/>
            </a:lvl1pPr>
          </a:lstStyle>
          <a:p>
            <a:endParaRPr/>
          </a:p>
        </p:txBody>
      </p:sp>
      <p:sp>
        <p:nvSpPr>
          <p:cNvPr id="7" name="Slide Number Placeholder 6"/>
          <p:cNvSpPr>
            <a:spLocks noGrp="1"/>
          </p:cNvSpPr>
          <p:nvPr>
            <p:ph type="sldNum" sz="quarter" idx="5"/>
          </p:nvPr>
        </p:nvSpPr>
        <p:spPr>
          <a:xfrm>
            <a:off x="5362273" y="7277947"/>
            <a:ext cx="4101818" cy="382022"/>
          </a:xfrm>
          <a:prstGeom prst="rect">
            <a:avLst/>
          </a:prstGeom>
        </p:spPr>
        <p:txBody>
          <a:bodyPr vert="horz" lIns="99048" tIns="49524" rIns="99048" bIns="49524" rtlCol="0" anchor="b"/>
          <a:lstStyle>
            <a:lvl1pPr algn="r">
              <a:defRPr sz="13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2BF54-FEA4-863C-09F2-56DF4B005B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49D9E9-AD9F-159E-30B5-591A9E2D797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22415A-3523-46BA-FA46-FD4FCCF8774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C875B66-2E45-C850-E48B-46453440A7EA}"/>
              </a:ext>
            </a:extLst>
          </p:cNvPr>
          <p:cNvSpPr>
            <a:spLocks noGrp="1"/>
          </p:cNvSpPr>
          <p:nvPr>
            <p:ph type="sldNum" sz="quarter" idx="5"/>
          </p:nvPr>
        </p:nvSpPr>
        <p:spPr/>
        <p:txBody>
          <a:bodyPr/>
          <a:lstStyle/>
          <a:p>
            <a:fld id="{733F50F1-3046-4E91-AA9E-BB3F4578CF82}" type="slidenum">
              <a:rPr kumimoji="1" lang="ja-JP" altLang="en-US" smtClean="0"/>
              <a:t>4</a:t>
            </a:fld>
            <a:endParaRPr kumimoji="1" lang="ja-JP" altLang="en-US"/>
          </a:p>
        </p:txBody>
      </p:sp>
    </p:spTree>
    <p:extLst>
      <p:ext uri="{BB962C8B-B14F-4D97-AF65-F5344CB8AC3E}">
        <p14:creationId xmlns:p14="http://schemas.microsoft.com/office/powerpoint/2010/main" val="42726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F33E4-DFCD-5A8E-5534-1D99C88B67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DE28F1-6349-D547-02E6-D17D13DEAE0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F3C790-A98D-EE26-F21C-B36A7F4EF5A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6CF1B30-E160-AF49-3ECC-9EA015CE1C1D}"/>
              </a:ext>
            </a:extLst>
          </p:cNvPr>
          <p:cNvSpPr>
            <a:spLocks noGrp="1"/>
          </p:cNvSpPr>
          <p:nvPr>
            <p:ph type="sldNum" sz="quarter" idx="5"/>
          </p:nvPr>
        </p:nvSpPr>
        <p:spPr/>
        <p:txBody>
          <a:bodyPr/>
          <a:lstStyle/>
          <a:p>
            <a:fld id="{733F50F1-3046-4E91-AA9E-BB3F4578CF82}" type="slidenum">
              <a:rPr kumimoji="1" lang="ja-JP" altLang="en-US" smtClean="0"/>
              <a:t>5</a:t>
            </a:fld>
            <a:endParaRPr kumimoji="1" lang="ja-JP" altLang="en-US"/>
          </a:p>
        </p:txBody>
      </p:sp>
    </p:spTree>
    <p:extLst>
      <p:ext uri="{BB962C8B-B14F-4D97-AF65-F5344CB8AC3E}">
        <p14:creationId xmlns:p14="http://schemas.microsoft.com/office/powerpoint/2010/main" val="257444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F3412-EC75-A895-A175-80943145F6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1C4BFC6-976E-4051-7C1D-9B3FB101A70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7675FE-EFC3-FCB8-0054-B0DD1E2B1E5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D5C3593-7145-5A46-B043-25E4B1383EAE}"/>
              </a:ext>
            </a:extLst>
          </p:cNvPr>
          <p:cNvSpPr>
            <a:spLocks noGrp="1"/>
          </p:cNvSpPr>
          <p:nvPr>
            <p:ph type="sldNum" sz="quarter" idx="5"/>
          </p:nvPr>
        </p:nvSpPr>
        <p:spPr/>
        <p:txBody>
          <a:bodyPr/>
          <a:lstStyle/>
          <a:p>
            <a:fld id="{733F50F1-3046-4E91-AA9E-BB3F4578CF82}" type="slidenum">
              <a:rPr kumimoji="1" lang="ja-JP" altLang="en-US" smtClean="0"/>
              <a:t>6</a:t>
            </a:fld>
            <a:endParaRPr kumimoji="1" lang="ja-JP" altLang="en-US"/>
          </a:p>
        </p:txBody>
      </p:sp>
    </p:spTree>
    <p:extLst>
      <p:ext uri="{BB962C8B-B14F-4D97-AF65-F5344CB8AC3E}">
        <p14:creationId xmlns:p14="http://schemas.microsoft.com/office/powerpoint/2010/main" val="350175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B4A4A-86E0-207F-4BB9-4F0DE8B58A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15C330-C232-8BD9-57E4-D5BEC765235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DD830D2-AD4B-8E52-FAD3-5EE3A8DD183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4D62E12-8D81-F248-01DA-FC7F60A72FDA}"/>
              </a:ext>
            </a:extLst>
          </p:cNvPr>
          <p:cNvSpPr>
            <a:spLocks noGrp="1"/>
          </p:cNvSpPr>
          <p:nvPr>
            <p:ph type="sldNum" sz="quarter" idx="5"/>
          </p:nvPr>
        </p:nvSpPr>
        <p:spPr/>
        <p:txBody>
          <a:bodyPr/>
          <a:lstStyle/>
          <a:p>
            <a:fld id="{733F50F1-3046-4E91-AA9E-BB3F4578CF82}" type="slidenum">
              <a:rPr kumimoji="1" lang="ja-JP" altLang="en-US" smtClean="0"/>
              <a:t>7</a:t>
            </a:fld>
            <a:endParaRPr kumimoji="1" lang="ja-JP" altLang="en-US"/>
          </a:p>
        </p:txBody>
      </p:sp>
    </p:spTree>
    <p:extLst>
      <p:ext uri="{BB962C8B-B14F-4D97-AF65-F5344CB8AC3E}">
        <p14:creationId xmlns:p14="http://schemas.microsoft.com/office/powerpoint/2010/main" val="244651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57023-E3EE-F934-1E31-990DEFE030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F14739-1C47-0476-02A9-B081FCF5B80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0FB1F0A-9DA8-75E3-CDE5-FDFB81F88A6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AB4EF15-F550-ED2C-A1E2-B5E4CD9699EC}"/>
              </a:ext>
            </a:extLst>
          </p:cNvPr>
          <p:cNvSpPr>
            <a:spLocks noGrp="1"/>
          </p:cNvSpPr>
          <p:nvPr>
            <p:ph type="sldNum" sz="quarter" idx="5"/>
          </p:nvPr>
        </p:nvSpPr>
        <p:spPr/>
        <p:txBody>
          <a:bodyPr/>
          <a:lstStyle/>
          <a:p>
            <a:fld id="{733F50F1-3046-4E91-AA9E-BB3F4578CF82}" type="slidenum">
              <a:rPr kumimoji="1" lang="ja-JP" altLang="en-US" smtClean="0"/>
              <a:t>8</a:t>
            </a:fld>
            <a:endParaRPr kumimoji="1" lang="ja-JP" altLang="en-US"/>
          </a:p>
        </p:txBody>
      </p:sp>
    </p:spTree>
    <p:extLst>
      <p:ext uri="{BB962C8B-B14F-4D97-AF65-F5344CB8AC3E}">
        <p14:creationId xmlns:p14="http://schemas.microsoft.com/office/powerpoint/2010/main" val="777716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48EFD-0FFD-476F-A038-A53F2D2B80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F00EB4-E1DE-1BE0-2172-A5993BA992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1925E0D-8F87-7F29-1117-581434FA9FF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32B3DC1-B523-0865-6715-78B54171EE29}"/>
              </a:ext>
            </a:extLst>
          </p:cNvPr>
          <p:cNvSpPr>
            <a:spLocks noGrp="1"/>
          </p:cNvSpPr>
          <p:nvPr>
            <p:ph type="sldNum" sz="quarter" idx="5"/>
          </p:nvPr>
        </p:nvSpPr>
        <p:spPr/>
        <p:txBody>
          <a:bodyPr/>
          <a:lstStyle/>
          <a:p>
            <a:fld id="{733F50F1-3046-4E91-AA9E-BB3F4578CF82}" type="slidenum">
              <a:rPr kumimoji="1" lang="ja-JP" altLang="en-US" smtClean="0"/>
              <a:t>9</a:t>
            </a:fld>
            <a:endParaRPr kumimoji="1" lang="ja-JP" altLang="en-US"/>
          </a:p>
        </p:txBody>
      </p:sp>
    </p:spTree>
    <p:extLst>
      <p:ext uri="{BB962C8B-B14F-4D97-AF65-F5344CB8AC3E}">
        <p14:creationId xmlns:p14="http://schemas.microsoft.com/office/powerpoint/2010/main" val="167307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C11E12-201C-4FE6-ADAD-0190C93D7D8A}" type="datetimeFigureOut">
              <a:rPr kumimoji="1" lang="ja-JP" altLang="en-US" smtClean="0"/>
              <a:t>2025/7/28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0AB814-9764-40FF-9A04-62B4A1127DEC}" type="slidenum">
              <a:rPr kumimoji="1" lang="ja-JP" altLang="en-US" smtClean="0"/>
              <a:t>‹#›</a:t>
            </a:fld>
            <a:endParaRPr kumimoji="1" lang="ja-JP" altLang="en-US"/>
          </a:p>
        </p:txBody>
      </p:sp>
    </p:spTree>
    <p:extLst>
      <p:ext uri="{BB962C8B-B14F-4D97-AF65-F5344CB8AC3E}">
        <p14:creationId xmlns:p14="http://schemas.microsoft.com/office/powerpoint/2010/main" val="227266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C11E12-201C-4FE6-ADAD-0190C93D7D8A}" type="datetimeFigureOut">
              <a:rPr kumimoji="1" lang="ja-JP" altLang="en-US" smtClean="0"/>
              <a:t>2025/7/28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0AB814-9764-40FF-9A04-62B4A1127DEC}" type="slidenum">
              <a:rPr kumimoji="1" lang="ja-JP" altLang="en-US" smtClean="0"/>
              <a:t>‹#›</a:t>
            </a:fld>
            <a:endParaRPr kumimoji="1" lang="ja-JP" altLang="en-US"/>
          </a:p>
        </p:txBody>
      </p:sp>
    </p:spTree>
    <p:extLst>
      <p:ext uri="{BB962C8B-B14F-4D97-AF65-F5344CB8AC3E}">
        <p14:creationId xmlns:p14="http://schemas.microsoft.com/office/powerpoint/2010/main" val="339048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BC11E12-201C-4FE6-ADAD-0190C93D7D8A}" type="datetimeFigureOut">
              <a:rPr kumimoji="1" lang="ja-JP" altLang="en-US" smtClean="0"/>
              <a:t>2025/7/28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0AB814-9764-40FF-9A04-62B4A1127DEC}" type="slidenum">
              <a:rPr kumimoji="1" lang="ja-JP" altLang="en-US" smtClean="0"/>
              <a:t>‹#›</a:t>
            </a:fld>
            <a:endParaRPr kumimoji="1" lang="ja-JP" altLang="en-US"/>
          </a:p>
        </p:txBody>
      </p:sp>
    </p:spTree>
    <p:extLst>
      <p:ext uri="{BB962C8B-B14F-4D97-AF65-F5344CB8AC3E}">
        <p14:creationId xmlns:p14="http://schemas.microsoft.com/office/powerpoint/2010/main" val="2293359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13842A91-A28B-C129-C06E-2B9533E53827}"/>
              </a:ext>
            </a:extLst>
          </p:cNvPr>
          <p:cNvSpPr>
            <a:spLocks noGrp="1"/>
          </p:cNvSpPr>
          <p:nvPr>
            <p:ph type="body" sz="quarter" idx="10"/>
          </p:nvPr>
        </p:nvSpPr>
        <p:spPr>
          <a:xfrm>
            <a:off x="336000" y="369888"/>
            <a:ext cx="11520000" cy="276999"/>
          </a:xfrm>
        </p:spPr>
        <p:txBody>
          <a:bodyPr lIns="0" tIns="0" rIns="0" bIns="0">
            <a:spAutoFit/>
          </a:bodyPr>
          <a:lstStyle>
            <a:lvl1pPr marL="0" indent="0">
              <a:lnSpc>
                <a:spcPct val="100000"/>
              </a:lnSpc>
              <a:spcBef>
                <a:spcPts val="0"/>
              </a:spcBef>
              <a:buNone/>
              <a:defRPr sz="1800" b="1"/>
            </a:lvl1pPr>
          </a:lstStyle>
          <a:p>
            <a:pPr lvl="0"/>
            <a:r>
              <a:rPr kumimoji="1" lang="ja-JP" altLang="en-US"/>
              <a:t>マスター テキストの書式設定</a:t>
            </a:r>
          </a:p>
        </p:txBody>
      </p:sp>
      <p:sp>
        <p:nvSpPr>
          <p:cNvPr id="10" name="テキスト ボックス 9">
            <a:extLst>
              <a:ext uri="{FF2B5EF4-FFF2-40B4-BE49-F238E27FC236}">
                <a16:creationId xmlns:a16="http://schemas.microsoft.com/office/drawing/2014/main" id="{093D8D1F-EB94-3CAE-F6A3-5722D1F67692}"/>
              </a:ext>
            </a:extLst>
          </p:cNvPr>
          <p:cNvSpPr txBox="1"/>
          <p:nvPr userDrawn="1"/>
        </p:nvSpPr>
        <p:spPr>
          <a:xfrm>
            <a:off x="9347200" y="6555844"/>
            <a:ext cx="2044700" cy="153888"/>
          </a:xfrm>
          <a:prstGeom prst="rect">
            <a:avLst/>
          </a:prstGeom>
          <a:noFill/>
        </p:spPr>
        <p:txBody>
          <a:bodyPr wrap="square" lIns="0" tIns="0" rIns="0" bIns="0" rtlCol="0">
            <a:spAutoFit/>
          </a:bodyPr>
          <a:lstStyle/>
          <a:p>
            <a:pPr algn="r"/>
            <a:r>
              <a:rPr kumimoji="1" lang="en-US" altLang="ja-JP" sz="1000" dirty="0"/>
              <a:t>© 2025 Chuo System Co., Ltd.</a:t>
            </a:r>
            <a:endParaRPr kumimoji="1" lang="ja-JP" altLang="en-US" sz="1000" dirty="0"/>
          </a:p>
        </p:txBody>
      </p:sp>
      <p:sp>
        <p:nvSpPr>
          <p:cNvPr id="12" name="テキスト ボックス 11">
            <a:extLst>
              <a:ext uri="{FF2B5EF4-FFF2-40B4-BE49-F238E27FC236}">
                <a16:creationId xmlns:a16="http://schemas.microsoft.com/office/drawing/2014/main" id="{9C3D6D9B-F4E6-C470-0DB0-C07C30046CFB}"/>
              </a:ext>
            </a:extLst>
          </p:cNvPr>
          <p:cNvSpPr txBox="1"/>
          <p:nvPr userDrawn="1"/>
        </p:nvSpPr>
        <p:spPr>
          <a:xfrm>
            <a:off x="11576600" y="6555844"/>
            <a:ext cx="279400" cy="153888"/>
          </a:xfrm>
          <a:prstGeom prst="rect">
            <a:avLst/>
          </a:prstGeom>
          <a:noFill/>
        </p:spPr>
        <p:txBody>
          <a:bodyPr wrap="square" lIns="0" tIns="0" rIns="0" bIns="0" rtlCol="0">
            <a:spAutoFit/>
          </a:bodyPr>
          <a:lstStyle/>
          <a:p>
            <a:pPr algn="r"/>
            <a:fld id="{5A7DEF7A-BC5A-2B4F-819C-12F27007CFE8}" type="slidenum">
              <a:rPr kumimoji="1" lang="ja-JP" altLang="en-US" sz="1000"/>
              <a:t>‹#›</a:t>
            </a:fld>
            <a:endParaRPr kumimoji="1" lang="ja-JP" altLang="en-US" sz="1000"/>
          </a:p>
        </p:txBody>
      </p:sp>
      <p:pic>
        <p:nvPicPr>
          <p:cNvPr id="2" name="図 1"/>
          <p:cNvPicPr>
            <a:picLocks noChangeAspect="1"/>
          </p:cNvPicPr>
          <p:nvPr userDrawn="1"/>
        </p:nvPicPr>
        <p:blipFill>
          <a:blip r:embed="rId2"/>
          <a:stretch>
            <a:fillRect/>
          </a:stretch>
        </p:blipFill>
        <p:spPr>
          <a:xfrm>
            <a:off x="151200" y="6364800"/>
            <a:ext cx="1364400" cy="345831"/>
          </a:xfrm>
          <a:prstGeom prst="rect">
            <a:avLst/>
          </a:prstGeom>
        </p:spPr>
      </p:pic>
    </p:spTree>
    <p:extLst>
      <p:ext uri="{BB962C8B-B14F-4D97-AF65-F5344CB8AC3E}">
        <p14:creationId xmlns:p14="http://schemas.microsoft.com/office/powerpoint/2010/main" val="33580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sp>
        <p:nvSpPr>
          <p:cNvPr id="4" name="フリーフォーム 3">
            <a:extLst>
              <a:ext uri="{FF2B5EF4-FFF2-40B4-BE49-F238E27FC236}">
                <a16:creationId xmlns:a16="http://schemas.microsoft.com/office/drawing/2014/main" id="{7E861C5E-FF3D-8750-798C-47207D7A29F0}"/>
              </a:ext>
            </a:extLst>
          </p:cNvPr>
          <p:cNvSpPr/>
          <p:nvPr userDrawn="1"/>
        </p:nvSpPr>
        <p:spPr>
          <a:xfrm>
            <a:off x="2129910" y="4984858"/>
            <a:ext cx="10062090" cy="1873142"/>
          </a:xfrm>
          <a:custGeom>
            <a:avLst/>
            <a:gdLst>
              <a:gd name="connsiteX0" fmla="*/ 6150348 w 10062090"/>
              <a:gd name="connsiteY0" fmla="*/ 0 h 1873142"/>
              <a:gd name="connsiteX1" fmla="*/ 9691017 w 10062090"/>
              <a:gd name="connsiteY1" fmla="*/ 580035 h 1873142"/>
              <a:gd name="connsiteX2" fmla="*/ 10062090 w 10062090"/>
              <a:gd name="connsiteY2" fmla="*/ 713952 h 1873142"/>
              <a:gd name="connsiteX3" fmla="*/ 10062090 w 10062090"/>
              <a:gd name="connsiteY3" fmla="*/ 1873142 h 1873142"/>
              <a:gd name="connsiteX4" fmla="*/ 0 w 10062090"/>
              <a:gd name="connsiteY4" fmla="*/ 1873142 h 1873142"/>
              <a:gd name="connsiteX5" fmla="*/ 312647 w 10062090"/>
              <a:gd name="connsiteY5" fmla="*/ 1668031 h 1873142"/>
              <a:gd name="connsiteX6" fmla="*/ 6150348 w 10062090"/>
              <a:gd name="connsiteY6" fmla="*/ 0 h 187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2090" h="1873142">
                <a:moveTo>
                  <a:pt x="6150348" y="0"/>
                </a:moveTo>
                <a:cubicBezTo>
                  <a:pt x="7388783" y="0"/>
                  <a:pt x="8579589" y="203928"/>
                  <a:pt x="9691017" y="580035"/>
                </a:cubicBezTo>
                <a:lnTo>
                  <a:pt x="10062090" y="713952"/>
                </a:lnTo>
                <a:lnTo>
                  <a:pt x="10062090" y="1873142"/>
                </a:lnTo>
                <a:lnTo>
                  <a:pt x="0" y="1873142"/>
                </a:lnTo>
                <a:lnTo>
                  <a:pt x="312647" y="1668031"/>
                </a:lnTo>
                <a:cubicBezTo>
                  <a:pt x="2006135" y="610878"/>
                  <a:pt x="4006903" y="0"/>
                  <a:pt x="6150348" y="0"/>
                </a:cubicBezTo>
                <a:close/>
              </a:path>
            </a:pathLst>
          </a:custGeom>
          <a:gradFill>
            <a:gsLst>
              <a:gs pos="0">
                <a:srgbClr val="00A09B"/>
              </a:gs>
              <a:gs pos="100000">
                <a:srgbClr val="64C85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プレースホルダー 8">
            <a:extLst>
              <a:ext uri="{FF2B5EF4-FFF2-40B4-BE49-F238E27FC236}">
                <a16:creationId xmlns:a16="http://schemas.microsoft.com/office/drawing/2014/main" id="{13842A91-A28B-C129-C06E-2B9533E53827}"/>
              </a:ext>
            </a:extLst>
          </p:cNvPr>
          <p:cNvSpPr>
            <a:spLocks noGrp="1"/>
          </p:cNvSpPr>
          <p:nvPr>
            <p:ph type="body" sz="quarter" idx="10"/>
          </p:nvPr>
        </p:nvSpPr>
        <p:spPr>
          <a:xfrm>
            <a:off x="336000" y="369888"/>
            <a:ext cx="11520000" cy="276999"/>
          </a:xfrm>
        </p:spPr>
        <p:txBody>
          <a:bodyPr lIns="0" tIns="0" rIns="0" bIns="0">
            <a:spAutoFit/>
          </a:bodyPr>
          <a:lstStyle>
            <a:lvl1pPr marL="0" indent="0">
              <a:lnSpc>
                <a:spcPct val="100000"/>
              </a:lnSpc>
              <a:spcBef>
                <a:spcPts val="0"/>
              </a:spcBef>
              <a:buNone/>
              <a:defRPr sz="1800" b="1"/>
            </a:lvl1pPr>
          </a:lstStyle>
          <a:p>
            <a:pPr lvl="0"/>
            <a:r>
              <a:rPr kumimoji="1" lang="ja-JP" altLang="en-US"/>
              <a:t>マスター テキストの書式設定</a:t>
            </a:r>
          </a:p>
        </p:txBody>
      </p:sp>
      <p:sp>
        <p:nvSpPr>
          <p:cNvPr id="10" name="テキスト ボックス 9">
            <a:extLst>
              <a:ext uri="{FF2B5EF4-FFF2-40B4-BE49-F238E27FC236}">
                <a16:creationId xmlns:a16="http://schemas.microsoft.com/office/drawing/2014/main" id="{093D8D1F-EB94-3CAE-F6A3-5722D1F67692}"/>
              </a:ext>
            </a:extLst>
          </p:cNvPr>
          <p:cNvSpPr txBox="1"/>
          <p:nvPr userDrawn="1"/>
        </p:nvSpPr>
        <p:spPr>
          <a:xfrm>
            <a:off x="9347200" y="6555844"/>
            <a:ext cx="2044700" cy="153888"/>
          </a:xfrm>
          <a:prstGeom prst="rect">
            <a:avLst/>
          </a:prstGeom>
          <a:noFill/>
        </p:spPr>
        <p:txBody>
          <a:bodyPr wrap="square" lIns="0" tIns="0" rIns="0" bIns="0" rtlCol="0">
            <a:spAutoFit/>
          </a:bodyPr>
          <a:lstStyle/>
          <a:p>
            <a:pPr algn="r"/>
            <a:r>
              <a:rPr kumimoji="1" lang="en-US" altLang="ja-JP" sz="1000" dirty="0">
                <a:solidFill>
                  <a:schemeClr val="bg1"/>
                </a:solidFill>
              </a:rPr>
              <a:t>© 2025 Chuo System Co., Ltd.</a:t>
            </a:r>
            <a:endParaRPr kumimoji="1" lang="ja-JP" altLang="en-US" sz="1000" dirty="0">
              <a:solidFill>
                <a:schemeClr val="bg1"/>
              </a:solidFill>
            </a:endParaRPr>
          </a:p>
        </p:txBody>
      </p:sp>
      <p:sp>
        <p:nvSpPr>
          <p:cNvPr id="12" name="テキスト ボックス 11">
            <a:extLst>
              <a:ext uri="{FF2B5EF4-FFF2-40B4-BE49-F238E27FC236}">
                <a16:creationId xmlns:a16="http://schemas.microsoft.com/office/drawing/2014/main" id="{9C3D6D9B-F4E6-C470-0DB0-C07C30046CFB}"/>
              </a:ext>
            </a:extLst>
          </p:cNvPr>
          <p:cNvSpPr txBox="1"/>
          <p:nvPr userDrawn="1"/>
        </p:nvSpPr>
        <p:spPr>
          <a:xfrm>
            <a:off x="11576600" y="6555844"/>
            <a:ext cx="279400" cy="153888"/>
          </a:xfrm>
          <a:prstGeom prst="rect">
            <a:avLst/>
          </a:prstGeom>
          <a:noFill/>
        </p:spPr>
        <p:txBody>
          <a:bodyPr wrap="square" lIns="0" tIns="0" rIns="0" bIns="0" rtlCol="0">
            <a:spAutoFit/>
          </a:bodyPr>
          <a:lstStyle/>
          <a:p>
            <a:pPr algn="r"/>
            <a:fld id="{5A7DEF7A-BC5A-2B4F-819C-12F27007CFE8}" type="slidenum">
              <a:rPr kumimoji="1" lang="ja-JP" altLang="en-US" sz="1000">
                <a:solidFill>
                  <a:schemeClr val="bg1"/>
                </a:solidFill>
              </a:rPr>
              <a:t>‹#›</a:t>
            </a:fld>
            <a:endParaRPr kumimoji="1" lang="ja-JP" altLang="en-US" sz="1000">
              <a:solidFill>
                <a:schemeClr val="bg1"/>
              </a:solidFill>
            </a:endParaRPr>
          </a:p>
        </p:txBody>
      </p:sp>
      <p:pic>
        <p:nvPicPr>
          <p:cNvPr id="5" name="図 4"/>
          <p:cNvPicPr>
            <a:picLocks noChangeAspect="1"/>
          </p:cNvPicPr>
          <p:nvPr userDrawn="1"/>
        </p:nvPicPr>
        <p:blipFill>
          <a:blip r:embed="rId2"/>
          <a:stretch>
            <a:fillRect/>
          </a:stretch>
        </p:blipFill>
        <p:spPr>
          <a:xfrm>
            <a:off x="151200" y="6364800"/>
            <a:ext cx="1363487" cy="345600"/>
          </a:xfrm>
          <a:prstGeom prst="rect">
            <a:avLst/>
          </a:prstGeom>
        </p:spPr>
      </p:pic>
    </p:spTree>
    <p:extLst>
      <p:ext uri="{BB962C8B-B14F-4D97-AF65-F5344CB8AC3E}">
        <p14:creationId xmlns:p14="http://schemas.microsoft.com/office/powerpoint/2010/main" val="293499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フリーフォーム 7">
            <a:extLst>
              <a:ext uri="{FF2B5EF4-FFF2-40B4-BE49-F238E27FC236}">
                <a16:creationId xmlns:a16="http://schemas.microsoft.com/office/drawing/2014/main" id="{A4B35E44-939D-67AC-A67C-B8BDEB8A939B}"/>
              </a:ext>
            </a:extLst>
          </p:cNvPr>
          <p:cNvSpPr/>
          <p:nvPr userDrawn="1"/>
        </p:nvSpPr>
        <p:spPr>
          <a:xfrm>
            <a:off x="0" y="3455295"/>
            <a:ext cx="12192000" cy="3402703"/>
          </a:xfrm>
          <a:custGeom>
            <a:avLst/>
            <a:gdLst>
              <a:gd name="connsiteX0" fmla="*/ 12192000 w 12192000"/>
              <a:gd name="connsiteY0" fmla="*/ 0 h 3402703"/>
              <a:gd name="connsiteX1" fmla="*/ 12192000 w 12192000"/>
              <a:gd name="connsiteY1" fmla="*/ 3402703 h 3402703"/>
              <a:gd name="connsiteX2" fmla="*/ 0 w 12192000"/>
              <a:gd name="connsiteY2" fmla="*/ 3402703 h 3402703"/>
              <a:gd name="connsiteX3" fmla="*/ 0 w 12192000"/>
              <a:gd name="connsiteY3" fmla="*/ 1760710 h 3402703"/>
              <a:gd name="connsiteX4" fmla="*/ 624956 w 12192000"/>
              <a:gd name="connsiteY4" fmla="*/ 1877391 h 3402703"/>
              <a:gd name="connsiteX5" fmla="*/ 3634252 w 12192000"/>
              <a:gd name="connsiteY5" fmla="*/ 2123994 h 3402703"/>
              <a:gd name="connsiteX6" fmla="*/ 11854726 w 12192000"/>
              <a:gd name="connsiteY6" fmla="*/ 175019 h 3402703"/>
              <a:gd name="connsiteX7" fmla="*/ 12192000 w 12192000"/>
              <a:gd name="connsiteY7" fmla="*/ 0 h 340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02703">
                <a:moveTo>
                  <a:pt x="12192000" y="0"/>
                </a:moveTo>
                <a:lnTo>
                  <a:pt x="12192000" y="3402703"/>
                </a:lnTo>
                <a:lnTo>
                  <a:pt x="0" y="3402703"/>
                </a:lnTo>
                <a:lnTo>
                  <a:pt x="0" y="1760710"/>
                </a:lnTo>
                <a:lnTo>
                  <a:pt x="624956" y="1877391"/>
                </a:lnTo>
                <a:cubicBezTo>
                  <a:pt x="1603965" y="2039603"/>
                  <a:pt x="2609254" y="2123994"/>
                  <a:pt x="3634252" y="2123994"/>
                </a:cubicBezTo>
                <a:cubicBezTo>
                  <a:pt x="6590981" y="2123994"/>
                  <a:pt x="9383698" y="1421776"/>
                  <a:pt x="11854726" y="175019"/>
                </a:cubicBezTo>
                <a:lnTo>
                  <a:pt x="12192000" y="0"/>
                </a:lnTo>
                <a:close/>
              </a:path>
            </a:pathLst>
          </a:custGeom>
          <a:gradFill>
            <a:gsLst>
              <a:gs pos="0">
                <a:srgbClr val="00A09B"/>
              </a:gs>
              <a:gs pos="100000">
                <a:srgbClr val="64C85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テキスト ボックス 3">
            <a:extLst>
              <a:ext uri="{FF2B5EF4-FFF2-40B4-BE49-F238E27FC236}">
                <a16:creationId xmlns:a16="http://schemas.microsoft.com/office/drawing/2014/main" id="{B4964816-D711-1F23-BA60-F9F955D4CD46}"/>
              </a:ext>
            </a:extLst>
          </p:cNvPr>
          <p:cNvSpPr txBox="1"/>
          <p:nvPr userDrawn="1"/>
        </p:nvSpPr>
        <p:spPr>
          <a:xfrm>
            <a:off x="9811300" y="6555844"/>
            <a:ext cx="2044700" cy="153888"/>
          </a:xfrm>
          <a:prstGeom prst="rect">
            <a:avLst/>
          </a:prstGeom>
          <a:noFill/>
        </p:spPr>
        <p:txBody>
          <a:bodyPr wrap="square" lIns="0" tIns="0" rIns="0" bIns="0" rtlCol="0">
            <a:spAutoFit/>
          </a:bodyPr>
          <a:lstStyle/>
          <a:p>
            <a:pPr algn="r"/>
            <a:r>
              <a:rPr kumimoji="1" lang="en-US" altLang="ja-JP" sz="1000" dirty="0">
                <a:solidFill>
                  <a:schemeClr val="bg1"/>
                </a:solidFill>
              </a:rPr>
              <a:t>©️ 2025 Chuo System Co., Ltd.</a:t>
            </a:r>
            <a:endParaRPr kumimoji="1" lang="ja-JP" altLang="en-US" sz="1000" dirty="0">
              <a:solidFill>
                <a:schemeClr val="bg1"/>
              </a:solidFill>
            </a:endParaRPr>
          </a:p>
        </p:txBody>
      </p:sp>
    </p:spTree>
    <p:extLst>
      <p:ext uri="{BB962C8B-B14F-4D97-AF65-F5344CB8AC3E}">
        <p14:creationId xmlns:p14="http://schemas.microsoft.com/office/powerpoint/2010/main" val="2719338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93D8D1F-EB94-3CAE-F6A3-5722D1F67692}"/>
              </a:ext>
            </a:extLst>
          </p:cNvPr>
          <p:cNvSpPr txBox="1"/>
          <p:nvPr userDrawn="1"/>
        </p:nvSpPr>
        <p:spPr>
          <a:xfrm>
            <a:off x="9347200" y="6555844"/>
            <a:ext cx="2044700" cy="153888"/>
          </a:xfrm>
          <a:prstGeom prst="rect">
            <a:avLst/>
          </a:prstGeom>
          <a:noFill/>
        </p:spPr>
        <p:txBody>
          <a:bodyPr wrap="square" lIns="0" tIns="0" rIns="0" bIns="0" rtlCol="0">
            <a:spAutoFit/>
          </a:bodyPr>
          <a:lstStyle/>
          <a:p>
            <a:pPr algn="r"/>
            <a:r>
              <a:rPr kumimoji="1" lang="en-US" altLang="ja-JP" sz="1000">
                <a:solidFill>
                  <a:schemeClr val="bg1"/>
                </a:solidFill>
              </a:rPr>
              <a:t>©️ 2023 Chuo System Co., Ltd.</a:t>
            </a:r>
            <a:endParaRPr kumimoji="1" lang="ja-JP" altLang="en-US" sz="1000">
              <a:solidFill>
                <a:schemeClr val="bg1"/>
              </a:solidFill>
            </a:endParaRPr>
          </a:p>
        </p:txBody>
      </p:sp>
      <p:sp>
        <p:nvSpPr>
          <p:cNvPr id="12" name="テキスト ボックス 11">
            <a:extLst>
              <a:ext uri="{FF2B5EF4-FFF2-40B4-BE49-F238E27FC236}">
                <a16:creationId xmlns:a16="http://schemas.microsoft.com/office/drawing/2014/main" id="{9C3D6D9B-F4E6-C470-0DB0-C07C30046CFB}"/>
              </a:ext>
            </a:extLst>
          </p:cNvPr>
          <p:cNvSpPr txBox="1"/>
          <p:nvPr userDrawn="1"/>
        </p:nvSpPr>
        <p:spPr>
          <a:xfrm>
            <a:off x="11576600" y="6555844"/>
            <a:ext cx="279400" cy="153888"/>
          </a:xfrm>
          <a:prstGeom prst="rect">
            <a:avLst/>
          </a:prstGeom>
          <a:noFill/>
        </p:spPr>
        <p:txBody>
          <a:bodyPr wrap="square" lIns="0" tIns="0" rIns="0" bIns="0" rtlCol="0">
            <a:spAutoFit/>
          </a:bodyPr>
          <a:lstStyle/>
          <a:p>
            <a:pPr algn="r"/>
            <a:fld id="{5A7DEF7A-BC5A-2B4F-819C-12F27007CFE8}" type="slidenum">
              <a:rPr kumimoji="1" lang="ja-JP" altLang="en-US" sz="1000">
                <a:solidFill>
                  <a:schemeClr val="bg1"/>
                </a:solidFill>
              </a:rPr>
              <a:t>‹#›</a:t>
            </a:fld>
            <a:endParaRPr kumimoji="1" lang="ja-JP" altLang="en-US" sz="1000">
              <a:solidFill>
                <a:schemeClr val="bg1"/>
              </a:solidFill>
            </a:endParaRPr>
          </a:p>
        </p:txBody>
      </p:sp>
      <p:sp>
        <p:nvSpPr>
          <p:cNvPr id="4" name="フリーフォーム 3">
            <a:extLst>
              <a:ext uri="{FF2B5EF4-FFF2-40B4-BE49-F238E27FC236}">
                <a16:creationId xmlns:a16="http://schemas.microsoft.com/office/drawing/2014/main" id="{A2EE5607-A240-B4AD-92D7-21AD164D34EF}"/>
              </a:ext>
            </a:extLst>
          </p:cNvPr>
          <p:cNvSpPr/>
          <p:nvPr userDrawn="1"/>
        </p:nvSpPr>
        <p:spPr>
          <a:xfrm>
            <a:off x="0" y="2"/>
            <a:ext cx="12192000" cy="5964295"/>
          </a:xfrm>
          <a:custGeom>
            <a:avLst/>
            <a:gdLst>
              <a:gd name="connsiteX0" fmla="*/ 0 w 12192000"/>
              <a:gd name="connsiteY0" fmla="*/ 0 h 5964295"/>
              <a:gd name="connsiteX1" fmla="*/ 12192000 w 12192000"/>
              <a:gd name="connsiteY1" fmla="*/ 0 h 5964295"/>
              <a:gd name="connsiteX2" fmla="*/ 12192000 w 12192000"/>
              <a:gd name="connsiteY2" fmla="*/ 3840301 h 5964295"/>
              <a:gd name="connsiteX3" fmla="*/ 11854726 w 12192000"/>
              <a:gd name="connsiteY3" fmla="*/ 4015320 h 5964295"/>
              <a:gd name="connsiteX4" fmla="*/ 3634252 w 12192000"/>
              <a:gd name="connsiteY4" fmla="*/ 5964295 h 5964295"/>
              <a:gd name="connsiteX5" fmla="*/ 624956 w 12192000"/>
              <a:gd name="connsiteY5" fmla="*/ 5717692 h 5964295"/>
              <a:gd name="connsiteX6" fmla="*/ 0 w 12192000"/>
              <a:gd name="connsiteY6" fmla="*/ 5601011 h 596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964295">
                <a:moveTo>
                  <a:pt x="0" y="0"/>
                </a:moveTo>
                <a:lnTo>
                  <a:pt x="12192000" y="0"/>
                </a:lnTo>
                <a:lnTo>
                  <a:pt x="12192000" y="3840301"/>
                </a:lnTo>
                <a:lnTo>
                  <a:pt x="11854726" y="4015320"/>
                </a:lnTo>
                <a:cubicBezTo>
                  <a:pt x="9383698" y="5262077"/>
                  <a:pt x="6590981" y="5964295"/>
                  <a:pt x="3634252" y="5964295"/>
                </a:cubicBezTo>
                <a:cubicBezTo>
                  <a:pt x="2609254" y="5964295"/>
                  <a:pt x="1603965" y="5879904"/>
                  <a:pt x="624956" y="5717692"/>
                </a:cubicBezTo>
                <a:lnTo>
                  <a:pt x="0" y="5601011"/>
                </a:lnTo>
                <a:close/>
              </a:path>
            </a:pathLst>
          </a:custGeom>
          <a:gradFill>
            <a:gsLst>
              <a:gs pos="0">
                <a:srgbClr val="00A09B"/>
              </a:gs>
              <a:gs pos="100000">
                <a:srgbClr val="64C85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Tree>
    <p:extLst>
      <p:ext uri="{BB962C8B-B14F-4D97-AF65-F5344CB8AC3E}">
        <p14:creationId xmlns:p14="http://schemas.microsoft.com/office/powerpoint/2010/main" val="3021787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8B03C5-C78D-4A51-BB70-8DAA649B636C}"/>
              </a:ext>
            </a:extLst>
          </p:cNvPr>
          <p:cNvSpPr/>
          <p:nvPr userDrawn="1"/>
        </p:nvSpPr>
        <p:spPr>
          <a:xfrm>
            <a:off x="6096000" y="1"/>
            <a:ext cx="6096000" cy="6858000"/>
          </a:xfrm>
          <a:prstGeom prst="rect">
            <a:avLst/>
          </a:prstGeom>
          <a:gradFill>
            <a:gsLst>
              <a:gs pos="0">
                <a:srgbClr val="00A09B"/>
              </a:gs>
              <a:gs pos="100000">
                <a:srgbClr val="64C85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8">
            <a:extLst>
              <a:ext uri="{FF2B5EF4-FFF2-40B4-BE49-F238E27FC236}">
                <a16:creationId xmlns:a16="http://schemas.microsoft.com/office/drawing/2014/main" id="{13842A91-A28B-C129-C06E-2B9533E53827}"/>
              </a:ext>
            </a:extLst>
          </p:cNvPr>
          <p:cNvSpPr>
            <a:spLocks noGrp="1"/>
          </p:cNvSpPr>
          <p:nvPr>
            <p:ph type="body" sz="quarter" idx="10"/>
          </p:nvPr>
        </p:nvSpPr>
        <p:spPr>
          <a:xfrm>
            <a:off x="336000" y="369888"/>
            <a:ext cx="11520000" cy="276999"/>
          </a:xfrm>
        </p:spPr>
        <p:txBody>
          <a:bodyPr lIns="0" tIns="0" rIns="0" bIns="0">
            <a:spAutoFit/>
          </a:bodyPr>
          <a:lstStyle>
            <a:lvl1pPr marL="0" indent="0">
              <a:lnSpc>
                <a:spcPct val="100000"/>
              </a:lnSpc>
              <a:spcBef>
                <a:spcPts val="0"/>
              </a:spcBef>
              <a:buNone/>
              <a:defRPr sz="1800" b="1"/>
            </a:lvl1pPr>
          </a:lstStyle>
          <a:p>
            <a:pPr lvl="0"/>
            <a:r>
              <a:rPr kumimoji="1" lang="ja-JP" altLang="en-US"/>
              <a:t>マスター テキストの書式設定</a:t>
            </a:r>
          </a:p>
        </p:txBody>
      </p:sp>
      <p:sp>
        <p:nvSpPr>
          <p:cNvPr id="10" name="テキスト ボックス 9">
            <a:extLst>
              <a:ext uri="{FF2B5EF4-FFF2-40B4-BE49-F238E27FC236}">
                <a16:creationId xmlns:a16="http://schemas.microsoft.com/office/drawing/2014/main" id="{093D8D1F-EB94-3CAE-F6A3-5722D1F67692}"/>
              </a:ext>
            </a:extLst>
          </p:cNvPr>
          <p:cNvSpPr txBox="1"/>
          <p:nvPr userDrawn="1"/>
        </p:nvSpPr>
        <p:spPr>
          <a:xfrm>
            <a:off x="9347200" y="6555844"/>
            <a:ext cx="2044700" cy="153888"/>
          </a:xfrm>
          <a:prstGeom prst="rect">
            <a:avLst/>
          </a:prstGeom>
          <a:noFill/>
        </p:spPr>
        <p:txBody>
          <a:bodyPr wrap="square" lIns="0" tIns="0" rIns="0" bIns="0" rtlCol="0">
            <a:spAutoFit/>
          </a:bodyPr>
          <a:lstStyle/>
          <a:p>
            <a:pPr algn="r"/>
            <a:r>
              <a:rPr kumimoji="1" lang="en-US" altLang="ja-JP" sz="1000" dirty="0">
                <a:solidFill>
                  <a:schemeClr val="bg1"/>
                </a:solidFill>
              </a:rPr>
              <a:t>© 2025 Chuo System Co., Ltd.</a:t>
            </a:r>
            <a:endParaRPr kumimoji="1" lang="ja-JP" altLang="en-US" sz="1000" dirty="0">
              <a:solidFill>
                <a:schemeClr val="bg1"/>
              </a:solidFill>
            </a:endParaRPr>
          </a:p>
        </p:txBody>
      </p:sp>
      <p:sp>
        <p:nvSpPr>
          <p:cNvPr id="12" name="テキスト ボックス 11">
            <a:extLst>
              <a:ext uri="{FF2B5EF4-FFF2-40B4-BE49-F238E27FC236}">
                <a16:creationId xmlns:a16="http://schemas.microsoft.com/office/drawing/2014/main" id="{9C3D6D9B-F4E6-C470-0DB0-C07C30046CFB}"/>
              </a:ext>
            </a:extLst>
          </p:cNvPr>
          <p:cNvSpPr txBox="1"/>
          <p:nvPr userDrawn="1"/>
        </p:nvSpPr>
        <p:spPr>
          <a:xfrm>
            <a:off x="11576600" y="6555844"/>
            <a:ext cx="279400" cy="153888"/>
          </a:xfrm>
          <a:prstGeom prst="rect">
            <a:avLst/>
          </a:prstGeom>
          <a:noFill/>
        </p:spPr>
        <p:txBody>
          <a:bodyPr wrap="square" lIns="0" tIns="0" rIns="0" bIns="0" rtlCol="0">
            <a:spAutoFit/>
          </a:bodyPr>
          <a:lstStyle/>
          <a:p>
            <a:pPr algn="r"/>
            <a:fld id="{5A7DEF7A-BC5A-2B4F-819C-12F27007CFE8}" type="slidenum">
              <a:rPr kumimoji="1" lang="ja-JP" altLang="en-US" sz="1000">
                <a:solidFill>
                  <a:schemeClr val="bg1"/>
                </a:solidFill>
              </a:rPr>
              <a:t>‹#›</a:t>
            </a:fld>
            <a:endParaRPr kumimoji="1" lang="ja-JP" altLang="en-US" sz="1000">
              <a:solidFill>
                <a:schemeClr val="bg1"/>
              </a:solidFill>
            </a:endParaRPr>
          </a:p>
        </p:txBody>
      </p:sp>
      <p:pic>
        <p:nvPicPr>
          <p:cNvPr id="3" name="図 2"/>
          <p:cNvPicPr>
            <a:picLocks noChangeAspect="1"/>
          </p:cNvPicPr>
          <p:nvPr userDrawn="1"/>
        </p:nvPicPr>
        <p:blipFill>
          <a:blip r:embed="rId2"/>
          <a:stretch>
            <a:fillRect/>
          </a:stretch>
        </p:blipFill>
        <p:spPr>
          <a:xfrm>
            <a:off x="151200" y="6364800"/>
            <a:ext cx="1363487" cy="345600"/>
          </a:xfrm>
          <a:prstGeom prst="rect">
            <a:avLst/>
          </a:prstGeom>
        </p:spPr>
      </p:pic>
    </p:spTree>
    <p:extLst>
      <p:ext uri="{BB962C8B-B14F-4D97-AF65-F5344CB8AC3E}">
        <p14:creationId xmlns:p14="http://schemas.microsoft.com/office/powerpoint/2010/main" val="77509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7" name="フリーフォーム 6">
            <a:extLst>
              <a:ext uri="{FF2B5EF4-FFF2-40B4-BE49-F238E27FC236}">
                <a16:creationId xmlns:a16="http://schemas.microsoft.com/office/drawing/2014/main" id="{418168E2-9314-875E-5C09-3C64C6F3F08E}"/>
              </a:ext>
            </a:extLst>
          </p:cNvPr>
          <p:cNvSpPr/>
          <p:nvPr userDrawn="1"/>
        </p:nvSpPr>
        <p:spPr>
          <a:xfrm>
            <a:off x="1865408" y="851080"/>
            <a:ext cx="10326591" cy="6006921"/>
          </a:xfrm>
          <a:custGeom>
            <a:avLst/>
            <a:gdLst>
              <a:gd name="connsiteX0" fmla="*/ 6441210 w 10326591"/>
              <a:gd name="connsiteY0" fmla="*/ 0 h 6006921"/>
              <a:gd name="connsiteX1" fmla="*/ 10305550 w 10326591"/>
              <a:gd name="connsiteY1" fmla="*/ 1283114 h 6006921"/>
              <a:gd name="connsiteX2" fmla="*/ 10326591 w 10326591"/>
              <a:gd name="connsiteY2" fmla="*/ 1299649 h 6006921"/>
              <a:gd name="connsiteX3" fmla="*/ 10326591 w 10326591"/>
              <a:gd name="connsiteY3" fmla="*/ 6006921 h 6006921"/>
              <a:gd name="connsiteX4" fmla="*/ 0 w 10326591"/>
              <a:gd name="connsiteY4" fmla="*/ 6006921 h 6006921"/>
              <a:gd name="connsiteX5" fmla="*/ 15862 w 10326591"/>
              <a:gd name="connsiteY5" fmla="*/ 5798330 h 6006921"/>
              <a:gd name="connsiteX6" fmla="*/ 6441210 w 10326591"/>
              <a:gd name="connsiteY6" fmla="*/ 0 h 60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6591" h="6006921">
                <a:moveTo>
                  <a:pt x="6441210" y="0"/>
                </a:moveTo>
                <a:cubicBezTo>
                  <a:pt x="7890319" y="0"/>
                  <a:pt x="9227964" y="477236"/>
                  <a:pt x="10305550" y="1283114"/>
                </a:cubicBezTo>
                <a:lnTo>
                  <a:pt x="10326591" y="1299649"/>
                </a:lnTo>
                <a:lnTo>
                  <a:pt x="10326591" y="6006921"/>
                </a:lnTo>
                <a:lnTo>
                  <a:pt x="0" y="6006921"/>
                </a:lnTo>
                <a:lnTo>
                  <a:pt x="15862" y="5798330"/>
                </a:lnTo>
                <a:cubicBezTo>
                  <a:pt x="346611" y="2541495"/>
                  <a:pt x="3097112" y="0"/>
                  <a:pt x="6441210" y="0"/>
                </a:cubicBezTo>
                <a:close/>
              </a:path>
            </a:pathLst>
          </a:custGeom>
          <a:gradFill>
            <a:gsLst>
              <a:gs pos="0">
                <a:srgbClr val="00A09B"/>
              </a:gs>
              <a:gs pos="100000">
                <a:srgbClr val="64C85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プレースホルダー 8">
            <a:extLst>
              <a:ext uri="{FF2B5EF4-FFF2-40B4-BE49-F238E27FC236}">
                <a16:creationId xmlns:a16="http://schemas.microsoft.com/office/drawing/2014/main" id="{13842A91-A28B-C129-C06E-2B9533E53827}"/>
              </a:ext>
            </a:extLst>
          </p:cNvPr>
          <p:cNvSpPr>
            <a:spLocks noGrp="1"/>
          </p:cNvSpPr>
          <p:nvPr>
            <p:ph type="body" sz="quarter" idx="10"/>
          </p:nvPr>
        </p:nvSpPr>
        <p:spPr>
          <a:xfrm>
            <a:off x="336000" y="369888"/>
            <a:ext cx="11520000" cy="276999"/>
          </a:xfrm>
        </p:spPr>
        <p:txBody>
          <a:bodyPr lIns="0" tIns="0" rIns="0" bIns="0">
            <a:spAutoFit/>
          </a:bodyPr>
          <a:lstStyle>
            <a:lvl1pPr marL="0" indent="0">
              <a:lnSpc>
                <a:spcPct val="100000"/>
              </a:lnSpc>
              <a:spcBef>
                <a:spcPts val="0"/>
              </a:spcBef>
              <a:buNone/>
              <a:defRPr sz="1800" b="1"/>
            </a:lvl1pPr>
          </a:lstStyle>
          <a:p>
            <a:pPr lvl="0"/>
            <a:r>
              <a:rPr kumimoji="1" lang="ja-JP" altLang="en-US"/>
              <a:t>マスター テキストの書式設定</a:t>
            </a:r>
          </a:p>
        </p:txBody>
      </p:sp>
      <p:sp>
        <p:nvSpPr>
          <p:cNvPr id="10" name="テキスト ボックス 9">
            <a:extLst>
              <a:ext uri="{FF2B5EF4-FFF2-40B4-BE49-F238E27FC236}">
                <a16:creationId xmlns:a16="http://schemas.microsoft.com/office/drawing/2014/main" id="{093D8D1F-EB94-3CAE-F6A3-5722D1F67692}"/>
              </a:ext>
            </a:extLst>
          </p:cNvPr>
          <p:cNvSpPr txBox="1"/>
          <p:nvPr userDrawn="1"/>
        </p:nvSpPr>
        <p:spPr>
          <a:xfrm>
            <a:off x="9347200" y="6555844"/>
            <a:ext cx="2044700" cy="153888"/>
          </a:xfrm>
          <a:prstGeom prst="rect">
            <a:avLst/>
          </a:prstGeom>
          <a:noFill/>
        </p:spPr>
        <p:txBody>
          <a:bodyPr wrap="square" lIns="0" tIns="0" rIns="0" bIns="0" rtlCol="0">
            <a:spAutoFit/>
          </a:bodyPr>
          <a:lstStyle/>
          <a:p>
            <a:pPr algn="r"/>
            <a:r>
              <a:rPr kumimoji="1" lang="en-US" altLang="ja-JP" sz="1000" dirty="0">
                <a:solidFill>
                  <a:schemeClr val="bg1"/>
                </a:solidFill>
              </a:rPr>
              <a:t>© 2025 Chuo System Co., Ltd.</a:t>
            </a:r>
            <a:endParaRPr kumimoji="1" lang="ja-JP" altLang="en-US" sz="1000" dirty="0">
              <a:solidFill>
                <a:schemeClr val="bg1"/>
              </a:solidFill>
            </a:endParaRPr>
          </a:p>
        </p:txBody>
      </p:sp>
      <p:sp>
        <p:nvSpPr>
          <p:cNvPr id="12" name="テキスト ボックス 11">
            <a:extLst>
              <a:ext uri="{FF2B5EF4-FFF2-40B4-BE49-F238E27FC236}">
                <a16:creationId xmlns:a16="http://schemas.microsoft.com/office/drawing/2014/main" id="{9C3D6D9B-F4E6-C470-0DB0-C07C30046CFB}"/>
              </a:ext>
            </a:extLst>
          </p:cNvPr>
          <p:cNvSpPr txBox="1"/>
          <p:nvPr userDrawn="1"/>
        </p:nvSpPr>
        <p:spPr>
          <a:xfrm>
            <a:off x="11576600" y="6555844"/>
            <a:ext cx="279400" cy="153888"/>
          </a:xfrm>
          <a:prstGeom prst="rect">
            <a:avLst/>
          </a:prstGeom>
          <a:noFill/>
        </p:spPr>
        <p:txBody>
          <a:bodyPr wrap="square" lIns="0" tIns="0" rIns="0" bIns="0" rtlCol="0">
            <a:spAutoFit/>
          </a:bodyPr>
          <a:lstStyle/>
          <a:p>
            <a:pPr algn="r"/>
            <a:fld id="{5A7DEF7A-BC5A-2B4F-819C-12F27007CFE8}" type="slidenum">
              <a:rPr kumimoji="1" lang="ja-JP" altLang="en-US" sz="1000">
                <a:solidFill>
                  <a:schemeClr val="bg1"/>
                </a:solidFill>
              </a:rPr>
              <a:t>‹#›</a:t>
            </a:fld>
            <a:endParaRPr kumimoji="1" lang="ja-JP" altLang="en-US" sz="1000">
              <a:solidFill>
                <a:schemeClr val="bg1"/>
              </a:solidFill>
            </a:endParaRPr>
          </a:p>
        </p:txBody>
      </p:sp>
      <p:pic>
        <p:nvPicPr>
          <p:cNvPr id="2" name="図 1"/>
          <p:cNvPicPr>
            <a:picLocks noChangeAspect="1"/>
          </p:cNvPicPr>
          <p:nvPr userDrawn="1"/>
        </p:nvPicPr>
        <p:blipFill>
          <a:blip r:embed="rId2"/>
          <a:stretch>
            <a:fillRect/>
          </a:stretch>
        </p:blipFill>
        <p:spPr>
          <a:xfrm>
            <a:off x="151200" y="6364800"/>
            <a:ext cx="1363487" cy="345600"/>
          </a:xfrm>
          <a:prstGeom prst="rect">
            <a:avLst/>
          </a:prstGeom>
        </p:spPr>
      </p:pic>
    </p:spTree>
    <p:extLst>
      <p:ext uri="{BB962C8B-B14F-4D97-AF65-F5344CB8AC3E}">
        <p14:creationId xmlns:p14="http://schemas.microsoft.com/office/powerpoint/2010/main" val="379160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3" name="フリーフォーム 2">
            <a:extLst>
              <a:ext uri="{FF2B5EF4-FFF2-40B4-BE49-F238E27FC236}">
                <a16:creationId xmlns:a16="http://schemas.microsoft.com/office/drawing/2014/main" id="{A006F3FE-23DC-1907-8E1B-F356AF2468C2}"/>
              </a:ext>
            </a:extLst>
          </p:cNvPr>
          <p:cNvSpPr/>
          <p:nvPr userDrawn="1"/>
        </p:nvSpPr>
        <p:spPr>
          <a:xfrm>
            <a:off x="3221027" y="2543690"/>
            <a:ext cx="8970971" cy="4314310"/>
          </a:xfrm>
          <a:custGeom>
            <a:avLst/>
            <a:gdLst>
              <a:gd name="connsiteX0" fmla="*/ 5534187 w 8970971"/>
              <a:gd name="connsiteY0" fmla="*/ 0 h 4314310"/>
              <a:gd name="connsiteX1" fmla="*/ 8952360 w 8970971"/>
              <a:gd name="connsiteY1" fmla="*/ 1134969 h 4314310"/>
              <a:gd name="connsiteX2" fmla="*/ 8970971 w 8970971"/>
              <a:gd name="connsiteY2" fmla="*/ 1149594 h 4314310"/>
              <a:gd name="connsiteX3" fmla="*/ 8970971 w 8970971"/>
              <a:gd name="connsiteY3" fmla="*/ 4314310 h 4314310"/>
              <a:gd name="connsiteX4" fmla="*/ 0 w 8970971"/>
              <a:gd name="connsiteY4" fmla="*/ 4314310 h 4314310"/>
              <a:gd name="connsiteX5" fmla="*/ 57579 w 8970971"/>
              <a:gd name="connsiteY5" fmla="*/ 4081381 h 4314310"/>
              <a:gd name="connsiteX6" fmla="*/ 5534187 w 8970971"/>
              <a:gd name="connsiteY6" fmla="*/ 0 h 431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0971" h="4314310">
                <a:moveTo>
                  <a:pt x="5534187" y="0"/>
                </a:moveTo>
                <a:cubicBezTo>
                  <a:pt x="6815986" y="0"/>
                  <a:pt x="7999189" y="422136"/>
                  <a:pt x="8952360" y="1134969"/>
                </a:cubicBezTo>
                <a:lnTo>
                  <a:pt x="8970971" y="1149594"/>
                </a:lnTo>
                <a:lnTo>
                  <a:pt x="8970971" y="4314310"/>
                </a:lnTo>
                <a:lnTo>
                  <a:pt x="0" y="4314310"/>
                </a:lnTo>
                <a:lnTo>
                  <a:pt x="57579" y="4081381"/>
                </a:lnTo>
                <a:cubicBezTo>
                  <a:pt x="759693" y="1721172"/>
                  <a:pt x="2945940" y="0"/>
                  <a:pt x="5534187" y="0"/>
                </a:cubicBezTo>
                <a:close/>
              </a:path>
            </a:pathLst>
          </a:custGeom>
          <a:gradFill>
            <a:gsLst>
              <a:gs pos="0">
                <a:srgbClr val="00A09B"/>
              </a:gs>
              <a:gs pos="100000">
                <a:srgbClr val="64C85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プレースホルダー 8">
            <a:extLst>
              <a:ext uri="{FF2B5EF4-FFF2-40B4-BE49-F238E27FC236}">
                <a16:creationId xmlns:a16="http://schemas.microsoft.com/office/drawing/2014/main" id="{13842A91-A28B-C129-C06E-2B9533E53827}"/>
              </a:ext>
            </a:extLst>
          </p:cNvPr>
          <p:cNvSpPr>
            <a:spLocks noGrp="1"/>
          </p:cNvSpPr>
          <p:nvPr>
            <p:ph type="body" sz="quarter" idx="10"/>
          </p:nvPr>
        </p:nvSpPr>
        <p:spPr>
          <a:xfrm>
            <a:off x="336000" y="369888"/>
            <a:ext cx="11520000" cy="276999"/>
          </a:xfrm>
        </p:spPr>
        <p:txBody>
          <a:bodyPr lIns="0" tIns="0" rIns="0" bIns="0">
            <a:spAutoFit/>
          </a:bodyPr>
          <a:lstStyle>
            <a:lvl1pPr marL="0" indent="0">
              <a:lnSpc>
                <a:spcPct val="100000"/>
              </a:lnSpc>
              <a:spcBef>
                <a:spcPts val="0"/>
              </a:spcBef>
              <a:buNone/>
              <a:defRPr sz="1800" b="1"/>
            </a:lvl1pPr>
          </a:lstStyle>
          <a:p>
            <a:pPr lvl="0"/>
            <a:r>
              <a:rPr kumimoji="1" lang="ja-JP" altLang="en-US"/>
              <a:t>マスター テキストの書式設定</a:t>
            </a:r>
          </a:p>
        </p:txBody>
      </p:sp>
      <p:sp>
        <p:nvSpPr>
          <p:cNvPr id="10" name="テキスト ボックス 9">
            <a:extLst>
              <a:ext uri="{FF2B5EF4-FFF2-40B4-BE49-F238E27FC236}">
                <a16:creationId xmlns:a16="http://schemas.microsoft.com/office/drawing/2014/main" id="{093D8D1F-EB94-3CAE-F6A3-5722D1F67692}"/>
              </a:ext>
            </a:extLst>
          </p:cNvPr>
          <p:cNvSpPr txBox="1"/>
          <p:nvPr userDrawn="1"/>
        </p:nvSpPr>
        <p:spPr>
          <a:xfrm>
            <a:off x="9347200" y="6555844"/>
            <a:ext cx="2044700" cy="153888"/>
          </a:xfrm>
          <a:prstGeom prst="rect">
            <a:avLst/>
          </a:prstGeom>
          <a:noFill/>
        </p:spPr>
        <p:txBody>
          <a:bodyPr wrap="square" lIns="0" tIns="0" rIns="0" bIns="0" rtlCol="0">
            <a:spAutoFit/>
          </a:bodyPr>
          <a:lstStyle/>
          <a:p>
            <a:pPr algn="r"/>
            <a:r>
              <a:rPr kumimoji="1" lang="en-US" altLang="ja-JP" sz="1000" dirty="0">
                <a:solidFill>
                  <a:schemeClr val="bg1"/>
                </a:solidFill>
              </a:rPr>
              <a:t>© 2025 Chuo System Co., Ltd.</a:t>
            </a:r>
            <a:endParaRPr kumimoji="1" lang="ja-JP" altLang="en-US" sz="1000" dirty="0">
              <a:solidFill>
                <a:schemeClr val="bg1"/>
              </a:solidFill>
            </a:endParaRPr>
          </a:p>
        </p:txBody>
      </p:sp>
      <p:sp>
        <p:nvSpPr>
          <p:cNvPr id="12" name="テキスト ボックス 11">
            <a:extLst>
              <a:ext uri="{FF2B5EF4-FFF2-40B4-BE49-F238E27FC236}">
                <a16:creationId xmlns:a16="http://schemas.microsoft.com/office/drawing/2014/main" id="{9C3D6D9B-F4E6-C470-0DB0-C07C30046CFB}"/>
              </a:ext>
            </a:extLst>
          </p:cNvPr>
          <p:cNvSpPr txBox="1"/>
          <p:nvPr userDrawn="1"/>
        </p:nvSpPr>
        <p:spPr>
          <a:xfrm>
            <a:off x="11576600" y="6555844"/>
            <a:ext cx="279400" cy="153888"/>
          </a:xfrm>
          <a:prstGeom prst="rect">
            <a:avLst/>
          </a:prstGeom>
          <a:noFill/>
        </p:spPr>
        <p:txBody>
          <a:bodyPr wrap="square" lIns="0" tIns="0" rIns="0" bIns="0" rtlCol="0">
            <a:spAutoFit/>
          </a:bodyPr>
          <a:lstStyle/>
          <a:p>
            <a:pPr algn="r"/>
            <a:fld id="{5A7DEF7A-BC5A-2B4F-819C-12F27007CFE8}" type="slidenum">
              <a:rPr kumimoji="1" lang="ja-JP" altLang="en-US" sz="1000">
                <a:solidFill>
                  <a:schemeClr val="bg1"/>
                </a:solidFill>
              </a:rPr>
              <a:t>‹#›</a:t>
            </a:fld>
            <a:endParaRPr kumimoji="1" lang="ja-JP" altLang="en-US" sz="1000">
              <a:solidFill>
                <a:schemeClr val="bg1"/>
              </a:solidFill>
            </a:endParaRPr>
          </a:p>
        </p:txBody>
      </p:sp>
      <p:pic>
        <p:nvPicPr>
          <p:cNvPr id="2" name="図 1"/>
          <p:cNvPicPr>
            <a:picLocks noChangeAspect="1"/>
          </p:cNvPicPr>
          <p:nvPr userDrawn="1"/>
        </p:nvPicPr>
        <p:blipFill>
          <a:blip r:embed="rId2"/>
          <a:stretch>
            <a:fillRect/>
          </a:stretch>
        </p:blipFill>
        <p:spPr>
          <a:xfrm>
            <a:off x="151680" y="6365184"/>
            <a:ext cx="1364400" cy="345832"/>
          </a:xfrm>
          <a:prstGeom prst="rect">
            <a:avLst/>
          </a:prstGeom>
        </p:spPr>
      </p:pic>
    </p:spTree>
    <p:extLst>
      <p:ext uri="{BB962C8B-B14F-4D97-AF65-F5344CB8AC3E}">
        <p14:creationId xmlns:p14="http://schemas.microsoft.com/office/powerpoint/2010/main" val="198637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8" name="フリーフォーム 7">
            <a:extLst>
              <a:ext uri="{FF2B5EF4-FFF2-40B4-BE49-F238E27FC236}">
                <a16:creationId xmlns:a16="http://schemas.microsoft.com/office/drawing/2014/main" id="{C4108834-8E30-AA96-84B6-5398540AE032}"/>
              </a:ext>
            </a:extLst>
          </p:cNvPr>
          <p:cNvSpPr/>
          <p:nvPr userDrawn="1"/>
        </p:nvSpPr>
        <p:spPr>
          <a:xfrm>
            <a:off x="1731593" y="0"/>
            <a:ext cx="10460406" cy="6858000"/>
          </a:xfrm>
          <a:custGeom>
            <a:avLst/>
            <a:gdLst>
              <a:gd name="connsiteX0" fmla="*/ 1866489 w 10460406"/>
              <a:gd name="connsiteY0" fmla="*/ 0 h 6858000"/>
              <a:gd name="connsiteX1" fmla="*/ 10460406 w 10460406"/>
              <a:gd name="connsiteY1" fmla="*/ 0 h 6858000"/>
              <a:gd name="connsiteX2" fmla="*/ 10460406 w 10460406"/>
              <a:gd name="connsiteY2" fmla="*/ 6858000 h 6858000"/>
              <a:gd name="connsiteX3" fmla="*/ 473800 w 10460406"/>
              <a:gd name="connsiteY3" fmla="*/ 6858000 h 6858000"/>
              <a:gd name="connsiteX4" fmla="*/ 380779 w 10460406"/>
              <a:gd name="connsiteY4" fmla="*/ 6622079 h 6858000"/>
              <a:gd name="connsiteX5" fmla="*/ 0 w 10460406"/>
              <a:gd name="connsiteY5" fmla="*/ 4464445 h 6858000"/>
              <a:gd name="connsiteX6" fmla="*/ 1837972 w 10460406"/>
              <a:gd name="connsiteY6" fmla="*/ 27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0406" h="6858000">
                <a:moveTo>
                  <a:pt x="1866489" y="0"/>
                </a:moveTo>
                <a:lnTo>
                  <a:pt x="10460406" y="0"/>
                </a:lnTo>
                <a:lnTo>
                  <a:pt x="10460406" y="6858000"/>
                </a:lnTo>
                <a:lnTo>
                  <a:pt x="473800" y="6858000"/>
                </a:lnTo>
                <a:lnTo>
                  <a:pt x="380779" y="6622079"/>
                </a:lnTo>
                <a:cubicBezTo>
                  <a:pt x="134440" y="5949295"/>
                  <a:pt x="0" y="5222570"/>
                  <a:pt x="0" y="4464445"/>
                </a:cubicBezTo>
                <a:cubicBezTo>
                  <a:pt x="0" y="2731589"/>
                  <a:pt x="702379" y="1162782"/>
                  <a:pt x="1837972" y="27189"/>
                </a:cubicBezTo>
                <a:close/>
              </a:path>
            </a:pathLst>
          </a:custGeom>
          <a:gradFill>
            <a:gsLst>
              <a:gs pos="0">
                <a:srgbClr val="00A09B"/>
              </a:gs>
              <a:gs pos="100000">
                <a:srgbClr val="64C85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093D8D1F-EB94-3CAE-F6A3-5722D1F67692}"/>
              </a:ext>
            </a:extLst>
          </p:cNvPr>
          <p:cNvSpPr txBox="1"/>
          <p:nvPr userDrawn="1"/>
        </p:nvSpPr>
        <p:spPr>
          <a:xfrm>
            <a:off x="9347200" y="6555844"/>
            <a:ext cx="2044700" cy="153888"/>
          </a:xfrm>
          <a:prstGeom prst="rect">
            <a:avLst/>
          </a:prstGeom>
          <a:noFill/>
        </p:spPr>
        <p:txBody>
          <a:bodyPr wrap="square" lIns="0" tIns="0" rIns="0" bIns="0" rtlCol="0">
            <a:spAutoFit/>
          </a:bodyPr>
          <a:lstStyle/>
          <a:p>
            <a:pPr algn="r"/>
            <a:r>
              <a:rPr kumimoji="1" lang="en-US" altLang="ja-JP" sz="1000" dirty="0">
                <a:solidFill>
                  <a:schemeClr val="bg1"/>
                </a:solidFill>
              </a:rPr>
              <a:t>© 2025 Chuo System Co., Ltd.</a:t>
            </a:r>
            <a:endParaRPr kumimoji="1" lang="ja-JP" altLang="en-US" sz="1000" dirty="0">
              <a:solidFill>
                <a:schemeClr val="bg1"/>
              </a:solidFill>
            </a:endParaRPr>
          </a:p>
        </p:txBody>
      </p:sp>
      <p:sp>
        <p:nvSpPr>
          <p:cNvPr id="12" name="テキスト ボックス 11">
            <a:extLst>
              <a:ext uri="{FF2B5EF4-FFF2-40B4-BE49-F238E27FC236}">
                <a16:creationId xmlns:a16="http://schemas.microsoft.com/office/drawing/2014/main" id="{9C3D6D9B-F4E6-C470-0DB0-C07C30046CFB}"/>
              </a:ext>
            </a:extLst>
          </p:cNvPr>
          <p:cNvSpPr txBox="1"/>
          <p:nvPr userDrawn="1"/>
        </p:nvSpPr>
        <p:spPr>
          <a:xfrm>
            <a:off x="11576600" y="6555844"/>
            <a:ext cx="279400" cy="153888"/>
          </a:xfrm>
          <a:prstGeom prst="rect">
            <a:avLst/>
          </a:prstGeom>
          <a:noFill/>
        </p:spPr>
        <p:txBody>
          <a:bodyPr wrap="square" lIns="0" tIns="0" rIns="0" bIns="0" rtlCol="0">
            <a:spAutoFit/>
          </a:bodyPr>
          <a:lstStyle/>
          <a:p>
            <a:pPr algn="r"/>
            <a:fld id="{5A7DEF7A-BC5A-2B4F-819C-12F27007CFE8}" type="slidenum">
              <a:rPr kumimoji="1" lang="ja-JP" altLang="en-US" sz="1000">
                <a:solidFill>
                  <a:schemeClr val="bg1"/>
                </a:solidFill>
              </a:rPr>
              <a:t>‹#›</a:t>
            </a:fld>
            <a:endParaRPr kumimoji="1" lang="ja-JP" altLang="en-US" sz="1000">
              <a:solidFill>
                <a:schemeClr val="bg1"/>
              </a:solidFill>
            </a:endParaRPr>
          </a:p>
        </p:txBody>
      </p:sp>
      <p:sp>
        <p:nvSpPr>
          <p:cNvPr id="9" name="テキスト プレースホルダー 8">
            <a:extLst>
              <a:ext uri="{FF2B5EF4-FFF2-40B4-BE49-F238E27FC236}">
                <a16:creationId xmlns:a16="http://schemas.microsoft.com/office/drawing/2014/main" id="{13842A91-A28B-C129-C06E-2B9533E53827}"/>
              </a:ext>
            </a:extLst>
          </p:cNvPr>
          <p:cNvSpPr>
            <a:spLocks noGrp="1"/>
          </p:cNvSpPr>
          <p:nvPr>
            <p:ph type="body" sz="quarter" idx="10"/>
          </p:nvPr>
        </p:nvSpPr>
        <p:spPr>
          <a:xfrm>
            <a:off x="336000" y="369888"/>
            <a:ext cx="11520000" cy="276999"/>
          </a:xfrm>
        </p:spPr>
        <p:txBody>
          <a:bodyPr lIns="0" tIns="0" rIns="0" bIns="0">
            <a:spAutoFit/>
          </a:bodyPr>
          <a:lstStyle>
            <a:lvl1pPr marL="0" indent="0">
              <a:lnSpc>
                <a:spcPct val="100000"/>
              </a:lnSpc>
              <a:spcBef>
                <a:spcPts val="0"/>
              </a:spcBef>
              <a:buNone/>
              <a:defRPr sz="1800" b="1"/>
            </a:lvl1pPr>
          </a:lstStyle>
          <a:p>
            <a:pPr lvl="0"/>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151200" y="6364800"/>
            <a:ext cx="1360800" cy="344919"/>
          </a:xfrm>
          <a:prstGeom prst="rect">
            <a:avLst/>
          </a:prstGeom>
        </p:spPr>
      </p:pic>
    </p:spTree>
    <p:extLst>
      <p:ext uri="{BB962C8B-B14F-4D97-AF65-F5344CB8AC3E}">
        <p14:creationId xmlns:p14="http://schemas.microsoft.com/office/powerpoint/2010/main" val="323149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solidFill>
                  <a:schemeClr val="tx1">
                    <a:lumMod val="65000"/>
                    <a:lumOff val="35000"/>
                  </a:schemeClr>
                </a:solidFill>
                <a:latin typeface="+mn-ea"/>
                <a:ea typeface="+mn-ea"/>
              </a:defRPr>
            </a:lvl1pPr>
          </a:lstStyle>
          <a:p>
            <a:r>
              <a:rPr lang="ja-JP" altLang="en-US" dirty="0"/>
              <a:t>レコル</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DBC11E12-201C-4FE6-ADAD-0190C93D7D8A}" type="datetimeFigureOut">
              <a:rPr kumimoji="1" lang="ja-JP" altLang="en-US" smtClean="0"/>
              <a:t>2025/7/28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0AB814-9764-40FF-9A04-62B4A1127DEC}" type="slidenum">
              <a:rPr kumimoji="1" lang="ja-JP" altLang="en-US" smtClean="0"/>
              <a:t>‹#›</a:t>
            </a:fld>
            <a:endParaRPr kumimoji="1" lang="ja-JP" altLang="en-US"/>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1017" y="133282"/>
            <a:ext cx="2116183" cy="647918"/>
          </a:xfrm>
          <a:prstGeom prst="rect">
            <a:avLst/>
          </a:prstGeom>
        </p:spPr>
      </p:pic>
    </p:spTree>
    <p:extLst>
      <p:ext uri="{BB962C8B-B14F-4D97-AF65-F5344CB8AC3E}">
        <p14:creationId xmlns:p14="http://schemas.microsoft.com/office/powerpoint/2010/main" val="4086504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169710B-9E6B-85D6-2DAB-CE5E3834E934}"/>
              </a:ext>
            </a:extLst>
          </p:cNvPr>
          <p:cNvSpPr/>
          <p:nvPr userDrawn="1"/>
        </p:nvSpPr>
        <p:spPr>
          <a:xfrm>
            <a:off x="4253345" y="0"/>
            <a:ext cx="7938653" cy="6858000"/>
          </a:xfrm>
          <a:prstGeom prst="rect">
            <a:avLst/>
          </a:prstGeom>
          <a:gradFill>
            <a:gsLst>
              <a:gs pos="0">
                <a:srgbClr val="00A09B"/>
              </a:gs>
              <a:gs pos="100000">
                <a:srgbClr val="64C85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93D8D1F-EB94-3CAE-F6A3-5722D1F67692}"/>
              </a:ext>
            </a:extLst>
          </p:cNvPr>
          <p:cNvSpPr txBox="1"/>
          <p:nvPr userDrawn="1"/>
        </p:nvSpPr>
        <p:spPr>
          <a:xfrm>
            <a:off x="9347200" y="6555844"/>
            <a:ext cx="2044700" cy="153888"/>
          </a:xfrm>
          <a:prstGeom prst="rect">
            <a:avLst/>
          </a:prstGeom>
          <a:noFill/>
        </p:spPr>
        <p:txBody>
          <a:bodyPr wrap="square" lIns="0" tIns="0" rIns="0" bIns="0" rtlCol="0">
            <a:spAutoFit/>
          </a:bodyPr>
          <a:lstStyle/>
          <a:p>
            <a:pPr algn="r"/>
            <a:r>
              <a:rPr kumimoji="1" lang="en-US" altLang="ja-JP" sz="1000" dirty="0">
                <a:solidFill>
                  <a:schemeClr val="bg1"/>
                </a:solidFill>
              </a:rPr>
              <a:t>© 2025 Chuo System Co., Ltd.</a:t>
            </a:r>
            <a:endParaRPr kumimoji="1" lang="ja-JP" altLang="en-US" sz="1000" dirty="0">
              <a:solidFill>
                <a:schemeClr val="bg1"/>
              </a:solidFill>
            </a:endParaRPr>
          </a:p>
        </p:txBody>
      </p:sp>
      <p:sp>
        <p:nvSpPr>
          <p:cNvPr id="12" name="テキスト ボックス 11">
            <a:extLst>
              <a:ext uri="{FF2B5EF4-FFF2-40B4-BE49-F238E27FC236}">
                <a16:creationId xmlns:a16="http://schemas.microsoft.com/office/drawing/2014/main" id="{9C3D6D9B-F4E6-C470-0DB0-C07C30046CFB}"/>
              </a:ext>
            </a:extLst>
          </p:cNvPr>
          <p:cNvSpPr txBox="1"/>
          <p:nvPr userDrawn="1"/>
        </p:nvSpPr>
        <p:spPr>
          <a:xfrm>
            <a:off x="11576600" y="6555844"/>
            <a:ext cx="279400" cy="153888"/>
          </a:xfrm>
          <a:prstGeom prst="rect">
            <a:avLst/>
          </a:prstGeom>
          <a:noFill/>
        </p:spPr>
        <p:txBody>
          <a:bodyPr wrap="square" lIns="0" tIns="0" rIns="0" bIns="0" rtlCol="0">
            <a:spAutoFit/>
          </a:bodyPr>
          <a:lstStyle/>
          <a:p>
            <a:pPr algn="r"/>
            <a:fld id="{5A7DEF7A-BC5A-2B4F-819C-12F27007CFE8}" type="slidenum">
              <a:rPr kumimoji="1" lang="ja-JP" altLang="en-US" sz="1000">
                <a:solidFill>
                  <a:schemeClr val="bg1"/>
                </a:solidFill>
              </a:rPr>
              <a:t>‹#›</a:t>
            </a:fld>
            <a:endParaRPr kumimoji="1" lang="ja-JP" altLang="en-US" sz="1000">
              <a:solidFill>
                <a:schemeClr val="bg1"/>
              </a:solidFill>
            </a:endParaRPr>
          </a:p>
        </p:txBody>
      </p:sp>
      <p:sp>
        <p:nvSpPr>
          <p:cNvPr id="9" name="テキスト プレースホルダー 8">
            <a:extLst>
              <a:ext uri="{FF2B5EF4-FFF2-40B4-BE49-F238E27FC236}">
                <a16:creationId xmlns:a16="http://schemas.microsoft.com/office/drawing/2014/main" id="{13842A91-A28B-C129-C06E-2B9533E53827}"/>
              </a:ext>
            </a:extLst>
          </p:cNvPr>
          <p:cNvSpPr>
            <a:spLocks noGrp="1"/>
          </p:cNvSpPr>
          <p:nvPr>
            <p:ph type="body" sz="quarter" idx="10"/>
          </p:nvPr>
        </p:nvSpPr>
        <p:spPr>
          <a:xfrm>
            <a:off x="336000" y="369888"/>
            <a:ext cx="11520000" cy="276999"/>
          </a:xfrm>
        </p:spPr>
        <p:txBody>
          <a:bodyPr lIns="0" tIns="0" rIns="0" bIns="0">
            <a:spAutoFit/>
          </a:bodyPr>
          <a:lstStyle>
            <a:lvl1pPr marL="0" indent="0">
              <a:lnSpc>
                <a:spcPct val="100000"/>
              </a:lnSpc>
              <a:spcBef>
                <a:spcPts val="0"/>
              </a:spcBef>
              <a:buNone/>
              <a:defRPr sz="1800" b="1"/>
            </a:lvl1pPr>
          </a:lstStyle>
          <a:p>
            <a:pPr lvl="0"/>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151200" y="6364800"/>
            <a:ext cx="1363487" cy="345600"/>
          </a:xfrm>
          <a:prstGeom prst="rect">
            <a:avLst/>
          </a:prstGeom>
        </p:spPr>
      </p:pic>
    </p:spTree>
    <p:extLst>
      <p:ext uri="{BB962C8B-B14F-4D97-AF65-F5344CB8AC3E}">
        <p14:creationId xmlns:p14="http://schemas.microsoft.com/office/powerpoint/2010/main" val="3189428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22C64D-3C21-F861-00BD-85B519778C70}"/>
              </a:ext>
            </a:extLst>
          </p:cNvPr>
          <p:cNvSpPr/>
          <p:nvPr userDrawn="1"/>
        </p:nvSpPr>
        <p:spPr>
          <a:xfrm>
            <a:off x="0" y="2071688"/>
            <a:ext cx="12192000" cy="4786312"/>
          </a:xfrm>
          <a:prstGeom prst="rect">
            <a:avLst/>
          </a:prstGeom>
          <a:gradFill>
            <a:gsLst>
              <a:gs pos="0">
                <a:srgbClr val="00A09B"/>
              </a:gs>
              <a:gs pos="100000">
                <a:srgbClr val="64C85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8">
            <a:extLst>
              <a:ext uri="{FF2B5EF4-FFF2-40B4-BE49-F238E27FC236}">
                <a16:creationId xmlns:a16="http://schemas.microsoft.com/office/drawing/2014/main" id="{13842A91-A28B-C129-C06E-2B9533E53827}"/>
              </a:ext>
            </a:extLst>
          </p:cNvPr>
          <p:cNvSpPr>
            <a:spLocks noGrp="1"/>
          </p:cNvSpPr>
          <p:nvPr>
            <p:ph type="body" sz="quarter" idx="10"/>
          </p:nvPr>
        </p:nvSpPr>
        <p:spPr>
          <a:xfrm>
            <a:off x="336000" y="369888"/>
            <a:ext cx="11520000" cy="276999"/>
          </a:xfrm>
        </p:spPr>
        <p:txBody>
          <a:bodyPr lIns="0" tIns="0" rIns="0" bIns="0">
            <a:spAutoFit/>
          </a:bodyPr>
          <a:lstStyle>
            <a:lvl1pPr marL="0" indent="0">
              <a:lnSpc>
                <a:spcPct val="100000"/>
              </a:lnSpc>
              <a:spcBef>
                <a:spcPts val="0"/>
              </a:spcBef>
              <a:buNone/>
              <a:defRPr sz="1800" b="1"/>
            </a:lvl1pPr>
          </a:lstStyle>
          <a:p>
            <a:pPr lvl="0"/>
            <a:r>
              <a:rPr kumimoji="1" lang="ja-JP" altLang="en-US"/>
              <a:t>マスター テキストの書式設定</a:t>
            </a:r>
          </a:p>
        </p:txBody>
      </p:sp>
      <p:sp>
        <p:nvSpPr>
          <p:cNvPr id="3" name="テキスト ボックス 2">
            <a:extLst>
              <a:ext uri="{FF2B5EF4-FFF2-40B4-BE49-F238E27FC236}">
                <a16:creationId xmlns:a16="http://schemas.microsoft.com/office/drawing/2014/main" id="{2E16BCF7-D2DB-4D51-A6CA-745464F9FD2D}"/>
              </a:ext>
            </a:extLst>
          </p:cNvPr>
          <p:cNvSpPr txBox="1"/>
          <p:nvPr userDrawn="1"/>
        </p:nvSpPr>
        <p:spPr>
          <a:xfrm>
            <a:off x="9347200" y="6555844"/>
            <a:ext cx="2044700" cy="153888"/>
          </a:xfrm>
          <a:prstGeom prst="rect">
            <a:avLst/>
          </a:prstGeom>
          <a:noFill/>
        </p:spPr>
        <p:txBody>
          <a:bodyPr wrap="square" lIns="0" tIns="0" rIns="0" bIns="0" rtlCol="0">
            <a:spAutoFit/>
          </a:bodyPr>
          <a:lstStyle/>
          <a:p>
            <a:pPr algn="r"/>
            <a:r>
              <a:rPr kumimoji="1" lang="en-US" altLang="ja-JP" sz="1000" dirty="0">
                <a:solidFill>
                  <a:schemeClr val="bg1"/>
                </a:solidFill>
              </a:rPr>
              <a:t>© 2025 Chuo System Co., Ltd.</a:t>
            </a:r>
            <a:endParaRPr kumimoji="1" lang="ja-JP" altLang="en-US" sz="1000" dirty="0">
              <a:solidFill>
                <a:schemeClr val="bg1"/>
              </a:solidFill>
            </a:endParaRPr>
          </a:p>
        </p:txBody>
      </p:sp>
      <p:sp>
        <p:nvSpPr>
          <p:cNvPr id="4" name="テキスト ボックス 3">
            <a:extLst>
              <a:ext uri="{FF2B5EF4-FFF2-40B4-BE49-F238E27FC236}">
                <a16:creationId xmlns:a16="http://schemas.microsoft.com/office/drawing/2014/main" id="{B65F5FF2-7AAA-F646-5504-6DA32B6BCA98}"/>
              </a:ext>
            </a:extLst>
          </p:cNvPr>
          <p:cNvSpPr txBox="1"/>
          <p:nvPr userDrawn="1"/>
        </p:nvSpPr>
        <p:spPr>
          <a:xfrm>
            <a:off x="11576600" y="6555844"/>
            <a:ext cx="279400" cy="153888"/>
          </a:xfrm>
          <a:prstGeom prst="rect">
            <a:avLst/>
          </a:prstGeom>
          <a:noFill/>
        </p:spPr>
        <p:txBody>
          <a:bodyPr wrap="square" lIns="0" tIns="0" rIns="0" bIns="0" rtlCol="0">
            <a:spAutoFit/>
          </a:bodyPr>
          <a:lstStyle/>
          <a:p>
            <a:pPr algn="r"/>
            <a:fld id="{5A7DEF7A-BC5A-2B4F-819C-12F27007CFE8}" type="slidenum">
              <a:rPr kumimoji="1" lang="ja-JP" altLang="en-US" sz="1000">
                <a:solidFill>
                  <a:schemeClr val="bg1"/>
                </a:solidFill>
              </a:rPr>
              <a:t>‹#›</a:t>
            </a:fld>
            <a:endParaRPr kumimoji="1" lang="ja-JP" altLang="en-US" sz="1000">
              <a:solidFill>
                <a:schemeClr val="bg1"/>
              </a:solidFill>
            </a:endParaRPr>
          </a:p>
        </p:txBody>
      </p:sp>
    </p:spTree>
    <p:extLst>
      <p:ext uri="{BB962C8B-B14F-4D97-AF65-F5344CB8AC3E}">
        <p14:creationId xmlns:p14="http://schemas.microsoft.com/office/powerpoint/2010/main" val="2468274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タイトル スライド">
    <p:bg>
      <p:bgPr>
        <a:gradFill>
          <a:gsLst>
            <a:gs pos="0">
              <a:srgbClr val="00A09B"/>
            </a:gs>
            <a:gs pos="100000">
              <a:srgbClr val="64C85A"/>
            </a:gs>
          </a:gsLst>
          <a:lin ang="2700000" scaled="0"/>
        </a:gradFill>
        <a:effectLst/>
      </p:bgPr>
    </p:bg>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13842A91-A28B-C129-C06E-2B9533E53827}"/>
              </a:ext>
            </a:extLst>
          </p:cNvPr>
          <p:cNvSpPr>
            <a:spLocks noGrp="1"/>
          </p:cNvSpPr>
          <p:nvPr>
            <p:ph type="body" sz="quarter" idx="10"/>
          </p:nvPr>
        </p:nvSpPr>
        <p:spPr>
          <a:xfrm>
            <a:off x="336000" y="369888"/>
            <a:ext cx="11520000" cy="276999"/>
          </a:xfrm>
        </p:spPr>
        <p:txBody>
          <a:bodyPr lIns="0" tIns="0" rIns="0" bIns="0">
            <a:spAutoFit/>
          </a:bodyPr>
          <a:lstStyle>
            <a:lvl1pPr marL="0" indent="0">
              <a:lnSpc>
                <a:spcPct val="100000"/>
              </a:lnSpc>
              <a:spcBef>
                <a:spcPts val="0"/>
              </a:spcBef>
              <a:buNone/>
              <a:defRPr sz="1800" b="1">
                <a:solidFill>
                  <a:schemeClr val="bg1"/>
                </a:solidFill>
              </a:defRPr>
            </a:lvl1pPr>
          </a:lstStyle>
          <a:p>
            <a:pPr lvl="0"/>
            <a:r>
              <a:rPr kumimoji="1" lang="ja-JP" altLang="en-US"/>
              <a:t>マスター テキストの書式設定</a:t>
            </a:r>
          </a:p>
        </p:txBody>
      </p:sp>
      <p:sp>
        <p:nvSpPr>
          <p:cNvPr id="2" name="テキスト ボックス 1">
            <a:extLst>
              <a:ext uri="{FF2B5EF4-FFF2-40B4-BE49-F238E27FC236}">
                <a16:creationId xmlns:a16="http://schemas.microsoft.com/office/drawing/2014/main" id="{3776CCF9-294A-8AF9-F92D-4C9CC3790491}"/>
              </a:ext>
            </a:extLst>
          </p:cNvPr>
          <p:cNvSpPr txBox="1"/>
          <p:nvPr userDrawn="1"/>
        </p:nvSpPr>
        <p:spPr>
          <a:xfrm>
            <a:off x="9347200" y="6555844"/>
            <a:ext cx="2044700" cy="153888"/>
          </a:xfrm>
          <a:prstGeom prst="rect">
            <a:avLst/>
          </a:prstGeom>
          <a:noFill/>
        </p:spPr>
        <p:txBody>
          <a:bodyPr wrap="square" lIns="0" tIns="0" rIns="0" bIns="0" rtlCol="0">
            <a:spAutoFit/>
          </a:bodyPr>
          <a:lstStyle/>
          <a:p>
            <a:pPr algn="r"/>
            <a:r>
              <a:rPr kumimoji="1" lang="en-US" altLang="ja-JP" sz="1000" dirty="0">
                <a:solidFill>
                  <a:schemeClr val="bg1"/>
                </a:solidFill>
              </a:rPr>
              <a:t>© 2025 Chuo System Co., Ltd.</a:t>
            </a:r>
            <a:endParaRPr kumimoji="1" lang="ja-JP" altLang="en-US" sz="1000" dirty="0">
              <a:solidFill>
                <a:schemeClr val="bg1"/>
              </a:solidFill>
            </a:endParaRPr>
          </a:p>
        </p:txBody>
      </p:sp>
      <p:sp>
        <p:nvSpPr>
          <p:cNvPr id="3" name="テキスト ボックス 2">
            <a:extLst>
              <a:ext uri="{FF2B5EF4-FFF2-40B4-BE49-F238E27FC236}">
                <a16:creationId xmlns:a16="http://schemas.microsoft.com/office/drawing/2014/main" id="{3E819ACC-2D7B-0115-F293-F5E8AFC5AD2A}"/>
              </a:ext>
            </a:extLst>
          </p:cNvPr>
          <p:cNvSpPr txBox="1"/>
          <p:nvPr userDrawn="1"/>
        </p:nvSpPr>
        <p:spPr>
          <a:xfrm>
            <a:off x="11576600" y="6555844"/>
            <a:ext cx="279400" cy="153888"/>
          </a:xfrm>
          <a:prstGeom prst="rect">
            <a:avLst/>
          </a:prstGeom>
          <a:noFill/>
        </p:spPr>
        <p:txBody>
          <a:bodyPr wrap="square" lIns="0" tIns="0" rIns="0" bIns="0" rtlCol="0">
            <a:spAutoFit/>
          </a:bodyPr>
          <a:lstStyle/>
          <a:p>
            <a:pPr algn="r"/>
            <a:fld id="{5A7DEF7A-BC5A-2B4F-819C-12F27007CFE8}" type="slidenum">
              <a:rPr kumimoji="1" lang="ja-JP" altLang="en-US" sz="1000">
                <a:solidFill>
                  <a:schemeClr val="bg1"/>
                </a:solidFill>
              </a:rPr>
              <a:t>‹#›</a:t>
            </a:fld>
            <a:endParaRPr kumimoji="1" lang="ja-JP" altLang="en-US" sz="1000">
              <a:solidFill>
                <a:schemeClr val="bg1"/>
              </a:solidFill>
            </a:endParaRPr>
          </a:p>
        </p:txBody>
      </p:sp>
    </p:spTree>
    <p:extLst>
      <p:ext uri="{BB962C8B-B14F-4D97-AF65-F5344CB8AC3E}">
        <p14:creationId xmlns:p14="http://schemas.microsoft.com/office/powerpoint/2010/main" val="3665328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タイトル スライド">
    <p:bg>
      <p:bgPr>
        <a:gradFill>
          <a:gsLst>
            <a:gs pos="0">
              <a:srgbClr val="00A09B"/>
            </a:gs>
            <a:gs pos="100000">
              <a:srgbClr val="64C85A"/>
            </a:gs>
          </a:gsLst>
          <a:lin ang="2700000" scaled="0"/>
        </a:gradFill>
        <a:effectLst/>
      </p:bgPr>
    </p:bg>
    <p:spTree>
      <p:nvGrpSpPr>
        <p:cNvPr id="1" name=""/>
        <p:cNvGrpSpPr/>
        <p:nvPr/>
      </p:nvGrpSpPr>
      <p:grpSpPr>
        <a:xfrm>
          <a:off x="0" y="0"/>
          <a:ext cx="0" cy="0"/>
          <a:chOff x="0" y="0"/>
          <a:chExt cx="0" cy="0"/>
        </a:xfrm>
      </p:grpSpPr>
      <p:sp>
        <p:nvSpPr>
          <p:cNvPr id="16" name="フリーフォーム 15">
            <a:extLst>
              <a:ext uri="{FF2B5EF4-FFF2-40B4-BE49-F238E27FC236}">
                <a16:creationId xmlns:a16="http://schemas.microsoft.com/office/drawing/2014/main" id="{D6CC1A3E-C7D6-45AA-B49C-193739D35E29}"/>
              </a:ext>
            </a:extLst>
          </p:cNvPr>
          <p:cNvSpPr/>
          <p:nvPr userDrawn="1"/>
        </p:nvSpPr>
        <p:spPr>
          <a:xfrm>
            <a:off x="0" y="0"/>
            <a:ext cx="4689202" cy="2179320"/>
          </a:xfrm>
          <a:custGeom>
            <a:avLst/>
            <a:gdLst>
              <a:gd name="connsiteX0" fmla="*/ 0 w 4689202"/>
              <a:gd name="connsiteY0" fmla="*/ 0 h 2179320"/>
              <a:gd name="connsiteX1" fmla="*/ 4689202 w 4689202"/>
              <a:gd name="connsiteY1" fmla="*/ 0 h 2179320"/>
              <a:gd name="connsiteX2" fmla="*/ 4642338 w 4689202"/>
              <a:gd name="connsiteY2" fmla="*/ 182261 h 2179320"/>
              <a:gd name="connsiteX3" fmla="*/ 1927860 w 4689202"/>
              <a:gd name="connsiteY3" fmla="*/ 2179320 h 2179320"/>
              <a:gd name="connsiteX4" fmla="*/ 119919 w 4689202"/>
              <a:gd name="connsiteY4" fmla="*/ 1530286 h 2179320"/>
              <a:gd name="connsiteX5" fmla="*/ 0 w 4689202"/>
              <a:gd name="connsiteY5" fmla="*/ 1421297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202" h="2179320">
                <a:moveTo>
                  <a:pt x="0" y="0"/>
                </a:moveTo>
                <a:lnTo>
                  <a:pt x="4689202" y="0"/>
                </a:lnTo>
                <a:lnTo>
                  <a:pt x="4642338" y="182261"/>
                </a:lnTo>
                <a:cubicBezTo>
                  <a:pt x="4282475" y="1339256"/>
                  <a:pt x="3203271" y="2179320"/>
                  <a:pt x="1927860" y="2179320"/>
                </a:cubicBezTo>
                <a:cubicBezTo>
                  <a:pt x="1241100" y="2179320"/>
                  <a:pt x="611229" y="1935751"/>
                  <a:pt x="119919" y="1530286"/>
                </a:cubicBezTo>
                <a:lnTo>
                  <a:pt x="0" y="1421297"/>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 name="テキスト ボックス 1">
            <a:extLst>
              <a:ext uri="{FF2B5EF4-FFF2-40B4-BE49-F238E27FC236}">
                <a16:creationId xmlns:a16="http://schemas.microsoft.com/office/drawing/2014/main" id="{3776CCF9-294A-8AF9-F92D-4C9CC3790491}"/>
              </a:ext>
            </a:extLst>
          </p:cNvPr>
          <p:cNvSpPr txBox="1"/>
          <p:nvPr userDrawn="1"/>
        </p:nvSpPr>
        <p:spPr>
          <a:xfrm>
            <a:off x="9347200" y="6555844"/>
            <a:ext cx="2044700" cy="153888"/>
          </a:xfrm>
          <a:prstGeom prst="rect">
            <a:avLst/>
          </a:prstGeom>
          <a:noFill/>
        </p:spPr>
        <p:txBody>
          <a:bodyPr wrap="square" lIns="0" tIns="0" rIns="0" bIns="0" rtlCol="0">
            <a:spAutoFit/>
          </a:bodyPr>
          <a:lstStyle/>
          <a:p>
            <a:pPr algn="r"/>
            <a:r>
              <a:rPr kumimoji="1" lang="en-US" altLang="ja-JP" sz="1000" dirty="0">
                <a:solidFill>
                  <a:schemeClr val="bg1"/>
                </a:solidFill>
              </a:rPr>
              <a:t>© 2025 Chuo System Co., Ltd.</a:t>
            </a:r>
            <a:endParaRPr kumimoji="1" lang="ja-JP" altLang="en-US" sz="1000" dirty="0">
              <a:solidFill>
                <a:schemeClr val="bg1"/>
              </a:solidFill>
            </a:endParaRPr>
          </a:p>
        </p:txBody>
      </p:sp>
      <p:sp>
        <p:nvSpPr>
          <p:cNvPr id="3" name="テキスト ボックス 2">
            <a:extLst>
              <a:ext uri="{FF2B5EF4-FFF2-40B4-BE49-F238E27FC236}">
                <a16:creationId xmlns:a16="http://schemas.microsoft.com/office/drawing/2014/main" id="{3E819ACC-2D7B-0115-F293-F5E8AFC5AD2A}"/>
              </a:ext>
            </a:extLst>
          </p:cNvPr>
          <p:cNvSpPr txBox="1"/>
          <p:nvPr userDrawn="1"/>
        </p:nvSpPr>
        <p:spPr>
          <a:xfrm>
            <a:off x="11576600" y="6555844"/>
            <a:ext cx="279400" cy="153888"/>
          </a:xfrm>
          <a:prstGeom prst="rect">
            <a:avLst/>
          </a:prstGeom>
          <a:noFill/>
        </p:spPr>
        <p:txBody>
          <a:bodyPr wrap="square" lIns="0" tIns="0" rIns="0" bIns="0" rtlCol="0">
            <a:spAutoFit/>
          </a:bodyPr>
          <a:lstStyle/>
          <a:p>
            <a:pPr algn="r"/>
            <a:fld id="{5A7DEF7A-BC5A-2B4F-819C-12F27007CFE8}" type="slidenum">
              <a:rPr kumimoji="1" lang="ja-JP" altLang="en-US" sz="1000">
                <a:solidFill>
                  <a:schemeClr val="bg1"/>
                </a:solidFill>
              </a:rPr>
              <a:t>‹#›</a:t>
            </a:fld>
            <a:endParaRPr kumimoji="1" lang="ja-JP" altLang="en-US" sz="1000">
              <a:solidFill>
                <a:schemeClr val="bg1"/>
              </a:solidFill>
            </a:endParaRPr>
          </a:p>
        </p:txBody>
      </p:sp>
      <p:sp>
        <p:nvSpPr>
          <p:cNvPr id="9" name="テキスト プレースホルダー 8">
            <a:extLst>
              <a:ext uri="{FF2B5EF4-FFF2-40B4-BE49-F238E27FC236}">
                <a16:creationId xmlns:a16="http://schemas.microsoft.com/office/drawing/2014/main" id="{13842A91-A28B-C129-C06E-2B9533E53827}"/>
              </a:ext>
            </a:extLst>
          </p:cNvPr>
          <p:cNvSpPr>
            <a:spLocks noGrp="1"/>
          </p:cNvSpPr>
          <p:nvPr>
            <p:ph type="body" sz="quarter" idx="10"/>
          </p:nvPr>
        </p:nvSpPr>
        <p:spPr>
          <a:xfrm>
            <a:off x="336000" y="369888"/>
            <a:ext cx="11520000" cy="276999"/>
          </a:xfrm>
        </p:spPr>
        <p:txBody>
          <a:bodyPr lIns="0" tIns="0" rIns="0" bIns="0">
            <a:spAutoFit/>
          </a:bodyPr>
          <a:lstStyle>
            <a:lvl1pPr marL="0" indent="0">
              <a:lnSpc>
                <a:spcPct val="100000"/>
              </a:lnSpc>
              <a:spcBef>
                <a:spcPts val="0"/>
              </a:spcBef>
              <a:buNone/>
              <a:defRPr sz="1800" b="1">
                <a:solidFill>
                  <a:schemeClr val="tx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1323675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A6D85-446E-A2ED-F1CA-123353C4E81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627FD9-CA94-1C83-05F0-610A4ABEB3C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C0FC18-81CC-D217-FF8E-AC0033F54121}"/>
              </a:ext>
            </a:extLst>
          </p:cNvPr>
          <p:cNvSpPr>
            <a:spLocks noGrp="1"/>
          </p:cNvSpPr>
          <p:nvPr>
            <p:ph type="dt" sz="half" idx="10"/>
          </p:nvPr>
        </p:nvSpPr>
        <p:spPr/>
        <p:txBody>
          <a:bodyPr/>
          <a:lstStyle/>
          <a:p>
            <a:fld id="{FDD4C556-2BA8-2440-AC3B-24710942EA36}" type="datetimeFigureOut">
              <a:t>2025/7/28</a:t>
            </a:fld>
            <a:endParaRPr kumimoji="1" lang="ja-JP" altLang="en-US"/>
          </a:p>
        </p:txBody>
      </p:sp>
      <p:sp>
        <p:nvSpPr>
          <p:cNvPr id="5" name="フッター プレースホルダー 4">
            <a:extLst>
              <a:ext uri="{FF2B5EF4-FFF2-40B4-BE49-F238E27FC236}">
                <a16:creationId xmlns:a16="http://schemas.microsoft.com/office/drawing/2014/main" id="{9BD00C22-27F8-418A-A8A2-D2F33A709A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7A77ED-ED78-278E-1EFE-8B3F70CACE5E}"/>
              </a:ext>
            </a:extLst>
          </p:cNvPr>
          <p:cNvSpPr>
            <a:spLocks noGrp="1"/>
          </p:cNvSpPr>
          <p:nvPr>
            <p:ph type="sldNum" sz="quarter" idx="12"/>
          </p:nvPr>
        </p:nvSpPr>
        <p:spPr/>
        <p:txBody>
          <a:bodyPr/>
          <a:lstStyle/>
          <a:p>
            <a:fld id="{7B0FC8AE-1CFC-2245-9135-999E68800FC3}" type="slidenum">
              <a:t>‹#›</a:t>
            </a:fld>
            <a:endParaRPr kumimoji="1" lang="ja-JP" altLang="en-US"/>
          </a:p>
        </p:txBody>
      </p:sp>
    </p:spTree>
    <p:extLst>
      <p:ext uri="{BB962C8B-B14F-4D97-AF65-F5344CB8AC3E}">
        <p14:creationId xmlns:p14="http://schemas.microsoft.com/office/powerpoint/2010/main" val="1697386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1ACDCB-517F-A8E8-8122-0736B969660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1E19EA-E14E-A0DC-5C63-E911BD4B7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5F8D7AE-2AF5-2CF3-50A4-8C737B06A338}"/>
              </a:ext>
            </a:extLst>
          </p:cNvPr>
          <p:cNvSpPr>
            <a:spLocks noGrp="1"/>
          </p:cNvSpPr>
          <p:nvPr>
            <p:ph type="dt" sz="half" idx="10"/>
          </p:nvPr>
        </p:nvSpPr>
        <p:spPr/>
        <p:txBody>
          <a:bodyPr/>
          <a:lstStyle/>
          <a:p>
            <a:fld id="{FDD4C556-2BA8-2440-AC3B-24710942EA36}" type="datetimeFigureOut">
              <a:t>2025/7/28</a:t>
            </a:fld>
            <a:endParaRPr kumimoji="1" lang="ja-JP" altLang="en-US"/>
          </a:p>
        </p:txBody>
      </p:sp>
      <p:sp>
        <p:nvSpPr>
          <p:cNvPr id="5" name="フッター プレースホルダー 4">
            <a:extLst>
              <a:ext uri="{FF2B5EF4-FFF2-40B4-BE49-F238E27FC236}">
                <a16:creationId xmlns:a16="http://schemas.microsoft.com/office/drawing/2014/main" id="{25671530-EE5A-DA1F-0A36-236337C956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89A7A2-1917-6874-9482-D3F8BA9F0A48}"/>
              </a:ext>
            </a:extLst>
          </p:cNvPr>
          <p:cNvSpPr>
            <a:spLocks noGrp="1"/>
          </p:cNvSpPr>
          <p:nvPr>
            <p:ph type="sldNum" sz="quarter" idx="12"/>
          </p:nvPr>
        </p:nvSpPr>
        <p:spPr/>
        <p:txBody>
          <a:bodyPr/>
          <a:lstStyle/>
          <a:p>
            <a:fld id="{7B0FC8AE-1CFC-2245-9135-999E68800FC3}" type="slidenum">
              <a:t>‹#›</a:t>
            </a:fld>
            <a:endParaRPr kumimoji="1" lang="ja-JP" altLang="en-US"/>
          </a:p>
        </p:txBody>
      </p:sp>
    </p:spTree>
    <p:extLst>
      <p:ext uri="{BB962C8B-B14F-4D97-AF65-F5344CB8AC3E}">
        <p14:creationId xmlns:p14="http://schemas.microsoft.com/office/powerpoint/2010/main" val="3274966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7C7DD-ADF5-B74D-9CE8-3E60E1F4CB0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1BD0FC-7845-B0E7-B11F-5C136BF0958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511EA6D-60C9-780A-E29E-6424CA27A9D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A405E21-52B1-9E5D-C9B0-3E2E5DB08C43}"/>
              </a:ext>
            </a:extLst>
          </p:cNvPr>
          <p:cNvSpPr>
            <a:spLocks noGrp="1"/>
          </p:cNvSpPr>
          <p:nvPr>
            <p:ph type="dt" sz="half" idx="10"/>
          </p:nvPr>
        </p:nvSpPr>
        <p:spPr/>
        <p:txBody>
          <a:bodyPr/>
          <a:lstStyle/>
          <a:p>
            <a:fld id="{FDD4C556-2BA8-2440-AC3B-24710942EA36}" type="datetimeFigureOut">
              <a:t>2025/7/28</a:t>
            </a:fld>
            <a:endParaRPr kumimoji="1" lang="ja-JP" altLang="en-US"/>
          </a:p>
        </p:txBody>
      </p:sp>
      <p:sp>
        <p:nvSpPr>
          <p:cNvPr id="6" name="フッター プレースホルダー 5">
            <a:extLst>
              <a:ext uri="{FF2B5EF4-FFF2-40B4-BE49-F238E27FC236}">
                <a16:creationId xmlns:a16="http://schemas.microsoft.com/office/drawing/2014/main" id="{0A444E50-6333-180F-B59D-EC4248C2C6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99A1B0-9C58-901E-3098-9986B5E86B6E}"/>
              </a:ext>
            </a:extLst>
          </p:cNvPr>
          <p:cNvSpPr>
            <a:spLocks noGrp="1"/>
          </p:cNvSpPr>
          <p:nvPr>
            <p:ph type="sldNum" sz="quarter" idx="12"/>
          </p:nvPr>
        </p:nvSpPr>
        <p:spPr/>
        <p:txBody>
          <a:bodyPr/>
          <a:lstStyle/>
          <a:p>
            <a:fld id="{7B0FC8AE-1CFC-2245-9135-999E68800FC3}" type="slidenum">
              <a:t>‹#›</a:t>
            </a:fld>
            <a:endParaRPr kumimoji="1" lang="ja-JP" altLang="en-US"/>
          </a:p>
        </p:txBody>
      </p:sp>
    </p:spTree>
    <p:extLst>
      <p:ext uri="{BB962C8B-B14F-4D97-AF65-F5344CB8AC3E}">
        <p14:creationId xmlns:p14="http://schemas.microsoft.com/office/powerpoint/2010/main" val="1883796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4878E0-D6D4-4A5B-470A-2627694697F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41332C-DB90-C4AC-3005-0110C18F9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7292783-C03A-0225-95E8-C951FA46A3E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A2BFC5D-8FA7-685E-E6A8-477527E7C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6BD960C-3027-6E34-5805-E331A427753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8476EF7-A0BE-6511-57AC-114424E99994}"/>
              </a:ext>
            </a:extLst>
          </p:cNvPr>
          <p:cNvSpPr>
            <a:spLocks noGrp="1"/>
          </p:cNvSpPr>
          <p:nvPr>
            <p:ph type="dt" sz="half" idx="10"/>
          </p:nvPr>
        </p:nvSpPr>
        <p:spPr/>
        <p:txBody>
          <a:bodyPr/>
          <a:lstStyle/>
          <a:p>
            <a:fld id="{FDD4C556-2BA8-2440-AC3B-24710942EA36}" type="datetimeFigureOut">
              <a:t>2025/7/28</a:t>
            </a:fld>
            <a:endParaRPr kumimoji="1" lang="ja-JP" altLang="en-US"/>
          </a:p>
        </p:txBody>
      </p:sp>
      <p:sp>
        <p:nvSpPr>
          <p:cNvPr id="8" name="フッター プレースホルダー 7">
            <a:extLst>
              <a:ext uri="{FF2B5EF4-FFF2-40B4-BE49-F238E27FC236}">
                <a16:creationId xmlns:a16="http://schemas.microsoft.com/office/drawing/2014/main" id="{5FAC36F4-72C9-5C96-DC7A-256FCB9D699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B3DBD38-E1E8-37D3-47A7-EE3B4DC70C60}"/>
              </a:ext>
            </a:extLst>
          </p:cNvPr>
          <p:cNvSpPr>
            <a:spLocks noGrp="1"/>
          </p:cNvSpPr>
          <p:nvPr>
            <p:ph type="sldNum" sz="quarter" idx="12"/>
          </p:nvPr>
        </p:nvSpPr>
        <p:spPr/>
        <p:txBody>
          <a:bodyPr/>
          <a:lstStyle/>
          <a:p>
            <a:fld id="{7B0FC8AE-1CFC-2245-9135-999E68800FC3}" type="slidenum">
              <a:t>‹#›</a:t>
            </a:fld>
            <a:endParaRPr kumimoji="1" lang="ja-JP" altLang="en-US"/>
          </a:p>
        </p:txBody>
      </p:sp>
    </p:spTree>
    <p:extLst>
      <p:ext uri="{BB962C8B-B14F-4D97-AF65-F5344CB8AC3E}">
        <p14:creationId xmlns:p14="http://schemas.microsoft.com/office/powerpoint/2010/main" val="3253361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061BB2-4B93-9D4F-7A18-962DC9D238F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88D87A-7A5A-8E2E-8D88-7471DA4A9588}"/>
              </a:ext>
            </a:extLst>
          </p:cNvPr>
          <p:cNvSpPr>
            <a:spLocks noGrp="1"/>
          </p:cNvSpPr>
          <p:nvPr>
            <p:ph type="dt" sz="half" idx="10"/>
          </p:nvPr>
        </p:nvSpPr>
        <p:spPr/>
        <p:txBody>
          <a:bodyPr/>
          <a:lstStyle/>
          <a:p>
            <a:fld id="{FDD4C556-2BA8-2440-AC3B-24710942EA36}" type="datetimeFigureOut">
              <a:t>2025/7/28</a:t>
            </a:fld>
            <a:endParaRPr kumimoji="1" lang="ja-JP" altLang="en-US"/>
          </a:p>
        </p:txBody>
      </p:sp>
      <p:sp>
        <p:nvSpPr>
          <p:cNvPr id="4" name="フッター プレースホルダー 3">
            <a:extLst>
              <a:ext uri="{FF2B5EF4-FFF2-40B4-BE49-F238E27FC236}">
                <a16:creationId xmlns:a16="http://schemas.microsoft.com/office/drawing/2014/main" id="{6B76CD6E-E339-C5F7-DEC2-A47FA70D480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CF9A40-B60C-D908-F9C8-7246B5D076A4}"/>
              </a:ext>
            </a:extLst>
          </p:cNvPr>
          <p:cNvSpPr>
            <a:spLocks noGrp="1"/>
          </p:cNvSpPr>
          <p:nvPr>
            <p:ph type="sldNum" sz="quarter" idx="12"/>
          </p:nvPr>
        </p:nvSpPr>
        <p:spPr/>
        <p:txBody>
          <a:bodyPr/>
          <a:lstStyle/>
          <a:p>
            <a:fld id="{7B0FC8AE-1CFC-2245-9135-999E68800FC3}" type="slidenum">
              <a:t>‹#›</a:t>
            </a:fld>
            <a:endParaRPr kumimoji="1" lang="ja-JP" altLang="en-US"/>
          </a:p>
        </p:txBody>
      </p:sp>
    </p:spTree>
    <p:extLst>
      <p:ext uri="{BB962C8B-B14F-4D97-AF65-F5344CB8AC3E}">
        <p14:creationId xmlns:p14="http://schemas.microsoft.com/office/powerpoint/2010/main" val="3421414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D5EB42E-F0DD-AA5F-FF56-813ADB4255D2}"/>
              </a:ext>
            </a:extLst>
          </p:cNvPr>
          <p:cNvSpPr>
            <a:spLocks noGrp="1"/>
          </p:cNvSpPr>
          <p:nvPr>
            <p:ph type="dt" sz="half" idx="10"/>
          </p:nvPr>
        </p:nvSpPr>
        <p:spPr/>
        <p:txBody>
          <a:bodyPr/>
          <a:lstStyle/>
          <a:p>
            <a:fld id="{FDD4C556-2BA8-2440-AC3B-24710942EA36}" type="datetimeFigureOut">
              <a:t>2025/7/28</a:t>
            </a:fld>
            <a:endParaRPr kumimoji="1" lang="ja-JP" altLang="en-US"/>
          </a:p>
        </p:txBody>
      </p:sp>
      <p:sp>
        <p:nvSpPr>
          <p:cNvPr id="3" name="フッター プレースホルダー 2">
            <a:extLst>
              <a:ext uri="{FF2B5EF4-FFF2-40B4-BE49-F238E27FC236}">
                <a16:creationId xmlns:a16="http://schemas.microsoft.com/office/drawing/2014/main" id="{5F53C891-BD05-FC2B-5765-799EF1D7CCD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6E837C5-1F8D-C56E-8C30-57BB4012DF2E}"/>
              </a:ext>
            </a:extLst>
          </p:cNvPr>
          <p:cNvSpPr>
            <a:spLocks noGrp="1"/>
          </p:cNvSpPr>
          <p:nvPr>
            <p:ph type="sldNum" sz="quarter" idx="12"/>
          </p:nvPr>
        </p:nvSpPr>
        <p:spPr/>
        <p:txBody>
          <a:bodyPr/>
          <a:lstStyle/>
          <a:p>
            <a:fld id="{7B0FC8AE-1CFC-2245-9135-999E68800FC3}" type="slidenum">
              <a:t>‹#›</a:t>
            </a:fld>
            <a:endParaRPr kumimoji="1" lang="ja-JP" altLang="en-US"/>
          </a:p>
        </p:txBody>
      </p:sp>
    </p:spTree>
    <p:extLst>
      <p:ext uri="{BB962C8B-B14F-4D97-AF65-F5344CB8AC3E}">
        <p14:creationId xmlns:p14="http://schemas.microsoft.com/office/powerpoint/2010/main" val="39484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C11E12-201C-4FE6-ADAD-0190C93D7D8A}" type="datetimeFigureOut">
              <a:rPr kumimoji="1" lang="ja-JP" altLang="en-US" smtClean="0"/>
              <a:t>2025/7/28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0AB814-9764-40FF-9A04-62B4A1127DEC}" type="slidenum">
              <a:rPr kumimoji="1" lang="ja-JP" altLang="en-US" smtClean="0"/>
              <a:t>‹#›</a:t>
            </a:fld>
            <a:endParaRPr kumimoji="1" lang="ja-JP" altLang="en-US"/>
          </a:p>
        </p:txBody>
      </p:sp>
    </p:spTree>
    <p:extLst>
      <p:ext uri="{BB962C8B-B14F-4D97-AF65-F5344CB8AC3E}">
        <p14:creationId xmlns:p14="http://schemas.microsoft.com/office/powerpoint/2010/main" val="547849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D043CE-F720-25F2-157D-C769823F9D4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8F4E31D-B8B6-B187-F6C3-5B3A755AD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FB55FF0-88E1-E477-F73A-7F8FA4F19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ABF3E0-467A-DEE0-9721-DD992B8FD0E8}"/>
              </a:ext>
            </a:extLst>
          </p:cNvPr>
          <p:cNvSpPr>
            <a:spLocks noGrp="1"/>
          </p:cNvSpPr>
          <p:nvPr>
            <p:ph type="dt" sz="half" idx="10"/>
          </p:nvPr>
        </p:nvSpPr>
        <p:spPr/>
        <p:txBody>
          <a:bodyPr/>
          <a:lstStyle/>
          <a:p>
            <a:fld id="{FDD4C556-2BA8-2440-AC3B-24710942EA36}" type="datetimeFigureOut">
              <a:t>2025/7/28</a:t>
            </a:fld>
            <a:endParaRPr kumimoji="1" lang="ja-JP" altLang="en-US"/>
          </a:p>
        </p:txBody>
      </p:sp>
      <p:sp>
        <p:nvSpPr>
          <p:cNvPr id="6" name="フッター プレースホルダー 5">
            <a:extLst>
              <a:ext uri="{FF2B5EF4-FFF2-40B4-BE49-F238E27FC236}">
                <a16:creationId xmlns:a16="http://schemas.microsoft.com/office/drawing/2014/main" id="{23EB6F60-DEDF-C46E-288D-DD9BBAB336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11678E-9FC4-6981-6DB4-44CCD7462A56}"/>
              </a:ext>
            </a:extLst>
          </p:cNvPr>
          <p:cNvSpPr>
            <a:spLocks noGrp="1"/>
          </p:cNvSpPr>
          <p:nvPr>
            <p:ph type="sldNum" sz="quarter" idx="12"/>
          </p:nvPr>
        </p:nvSpPr>
        <p:spPr/>
        <p:txBody>
          <a:bodyPr/>
          <a:lstStyle/>
          <a:p>
            <a:fld id="{7B0FC8AE-1CFC-2245-9135-999E68800FC3}" type="slidenum">
              <a:t>‹#›</a:t>
            </a:fld>
            <a:endParaRPr kumimoji="1" lang="ja-JP" altLang="en-US"/>
          </a:p>
        </p:txBody>
      </p:sp>
    </p:spTree>
    <p:extLst>
      <p:ext uri="{BB962C8B-B14F-4D97-AF65-F5344CB8AC3E}">
        <p14:creationId xmlns:p14="http://schemas.microsoft.com/office/powerpoint/2010/main" val="2103695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948AB-A154-6897-914B-3D04112824B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07982C5-EA00-8D11-E9DF-E9BB0D8BA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0630AD6-9948-624E-1C42-C5DD81134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94C947A-36AA-6D94-2F41-14C7547016A9}"/>
              </a:ext>
            </a:extLst>
          </p:cNvPr>
          <p:cNvSpPr>
            <a:spLocks noGrp="1"/>
          </p:cNvSpPr>
          <p:nvPr>
            <p:ph type="dt" sz="half" idx="10"/>
          </p:nvPr>
        </p:nvSpPr>
        <p:spPr/>
        <p:txBody>
          <a:bodyPr/>
          <a:lstStyle/>
          <a:p>
            <a:fld id="{FDD4C556-2BA8-2440-AC3B-24710942EA36}" type="datetimeFigureOut">
              <a:t>2025/7/28</a:t>
            </a:fld>
            <a:endParaRPr kumimoji="1" lang="ja-JP" altLang="en-US"/>
          </a:p>
        </p:txBody>
      </p:sp>
      <p:sp>
        <p:nvSpPr>
          <p:cNvPr id="6" name="フッター プレースホルダー 5">
            <a:extLst>
              <a:ext uri="{FF2B5EF4-FFF2-40B4-BE49-F238E27FC236}">
                <a16:creationId xmlns:a16="http://schemas.microsoft.com/office/drawing/2014/main" id="{D8945372-A6E5-464B-7006-67DAA36B427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D1DE2D-BBD2-3D8D-D7A6-514D6A9DCD3B}"/>
              </a:ext>
            </a:extLst>
          </p:cNvPr>
          <p:cNvSpPr>
            <a:spLocks noGrp="1"/>
          </p:cNvSpPr>
          <p:nvPr>
            <p:ph type="sldNum" sz="quarter" idx="12"/>
          </p:nvPr>
        </p:nvSpPr>
        <p:spPr/>
        <p:txBody>
          <a:bodyPr/>
          <a:lstStyle/>
          <a:p>
            <a:fld id="{7B0FC8AE-1CFC-2245-9135-999E68800FC3}" type="slidenum">
              <a:t>‹#›</a:t>
            </a:fld>
            <a:endParaRPr kumimoji="1" lang="ja-JP" altLang="en-US"/>
          </a:p>
        </p:txBody>
      </p:sp>
    </p:spTree>
    <p:extLst>
      <p:ext uri="{BB962C8B-B14F-4D97-AF65-F5344CB8AC3E}">
        <p14:creationId xmlns:p14="http://schemas.microsoft.com/office/powerpoint/2010/main" val="1396442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5BE4AB-4B9D-CEE2-A3A2-6D8704E1F0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A5DD48B-5D26-AEE5-43CC-C4E8F91579F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E9DAD2-87AA-D66E-3946-55BE16727EE0}"/>
              </a:ext>
            </a:extLst>
          </p:cNvPr>
          <p:cNvSpPr>
            <a:spLocks noGrp="1"/>
          </p:cNvSpPr>
          <p:nvPr>
            <p:ph type="dt" sz="half" idx="10"/>
          </p:nvPr>
        </p:nvSpPr>
        <p:spPr/>
        <p:txBody>
          <a:bodyPr/>
          <a:lstStyle/>
          <a:p>
            <a:fld id="{FDD4C556-2BA8-2440-AC3B-24710942EA36}" type="datetimeFigureOut">
              <a:t>2025/7/28</a:t>
            </a:fld>
            <a:endParaRPr kumimoji="1" lang="ja-JP" altLang="en-US"/>
          </a:p>
        </p:txBody>
      </p:sp>
      <p:sp>
        <p:nvSpPr>
          <p:cNvPr id="5" name="フッター プレースホルダー 4">
            <a:extLst>
              <a:ext uri="{FF2B5EF4-FFF2-40B4-BE49-F238E27FC236}">
                <a16:creationId xmlns:a16="http://schemas.microsoft.com/office/drawing/2014/main" id="{20ADEC92-7125-E068-881C-6423093E6C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37347D-F0A8-AE5C-E465-C4008ADDDAB5}"/>
              </a:ext>
            </a:extLst>
          </p:cNvPr>
          <p:cNvSpPr>
            <a:spLocks noGrp="1"/>
          </p:cNvSpPr>
          <p:nvPr>
            <p:ph type="sldNum" sz="quarter" idx="12"/>
          </p:nvPr>
        </p:nvSpPr>
        <p:spPr/>
        <p:txBody>
          <a:bodyPr/>
          <a:lstStyle/>
          <a:p>
            <a:fld id="{7B0FC8AE-1CFC-2245-9135-999E68800FC3}" type="slidenum">
              <a:t>‹#›</a:t>
            </a:fld>
            <a:endParaRPr kumimoji="1" lang="ja-JP" altLang="en-US"/>
          </a:p>
        </p:txBody>
      </p:sp>
    </p:spTree>
    <p:extLst>
      <p:ext uri="{BB962C8B-B14F-4D97-AF65-F5344CB8AC3E}">
        <p14:creationId xmlns:p14="http://schemas.microsoft.com/office/powerpoint/2010/main" val="595176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13C5106-4447-D8B1-07B4-F93B0B5D07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CBF81D-EC7D-F8E8-F356-DA9082DBE3D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BE0DDE-49AE-1D28-E328-E8FE68B215F2}"/>
              </a:ext>
            </a:extLst>
          </p:cNvPr>
          <p:cNvSpPr>
            <a:spLocks noGrp="1"/>
          </p:cNvSpPr>
          <p:nvPr>
            <p:ph type="dt" sz="half" idx="10"/>
          </p:nvPr>
        </p:nvSpPr>
        <p:spPr/>
        <p:txBody>
          <a:bodyPr/>
          <a:lstStyle/>
          <a:p>
            <a:fld id="{FDD4C556-2BA8-2440-AC3B-24710942EA36}" type="datetimeFigureOut">
              <a:t>2025/7/28</a:t>
            </a:fld>
            <a:endParaRPr kumimoji="1" lang="ja-JP" altLang="en-US"/>
          </a:p>
        </p:txBody>
      </p:sp>
      <p:sp>
        <p:nvSpPr>
          <p:cNvPr id="5" name="フッター プレースホルダー 4">
            <a:extLst>
              <a:ext uri="{FF2B5EF4-FFF2-40B4-BE49-F238E27FC236}">
                <a16:creationId xmlns:a16="http://schemas.microsoft.com/office/drawing/2014/main" id="{FB861A59-0C83-64BF-54B2-F8B549E0BF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E15C23-E0FC-477E-FC17-4BA3F06E3060}"/>
              </a:ext>
            </a:extLst>
          </p:cNvPr>
          <p:cNvSpPr>
            <a:spLocks noGrp="1"/>
          </p:cNvSpPr>
          <p:nvPr>
            <p:ph type="sldNum" sz="quarter" idx="12"/>
          </p:nvPr>
        </p:nvSpPr>
        <p:spPr/>
        <p:txBody>
          <a:bodyPr/>
          <a:lstStyle/>
          <a:p>
            <a:fld id="{7B0FC8AE-1CFC-2245-9135-999E68800FC3}" type="slidenum">
              <a:t>‹#›</a:t>
            </a:fld>
            <a:endParaRPr kumimoji="1" lang="ja-JP" altLang="en-US"/>
          </a:p>
        </p:txBody>
      </p:sp>
    </p:spTree>
    <p:extLst>
      <p:ext uri="{BB962C8B-B14F-4D97-AF65-F5344CB8AC3E}">
        <p14:creationId xmlns:p14="http://schemas.microsoft.com/office/powerpoint/2010/main" val="2512439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0FBE6AB-9F1C-48FD-9E64-ACED1D61AC9C}" type="datetimeFigureOut">
              <a:rPr kumimoji="1" lang="ja-JP" altLang="en-US" smtClean="0"/>
              <a:t>2025/7/28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98AF1-EE80-4BA2-9870-CF71B257C79D}" type="slidenum">
              <a:rPr kumimoji="1" lang="ja-JP" altLang="en-US" smtClean="0"/>
              <a:t>‹#›</a:t>
            </a:fld>
            <a:endParaRPr kumimoji="1" lang="ja-JP" altLang="en-US"/>
          </a:p>
        </p:txBody>
      </p:sp>
      <p:cxnSp>
        <p:nvCxnSpPr>
          <p:cNvPr id="7" name="直線コネクタ 6"/>
          <p:cNvCxnSpPr/>
          <p:nvPr userDrawn="1"/>
        </p:nvCxnSpPr>
        <p:spPr>
          <a:xfrm flipV="1">
            <a:off x="1524000" y="3509963"/>
            <a:ext cx="9144000" cy="32974"/>
          </a:xfrm>
          <a:prstGeom prst="line">
            <a:avLst/>
          </a:prstGeom>
          <a:ln w="38100">
            <a:solidFill>
              <a:srgbClr val="62CCAF"/>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42026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FBE6AB-9F1C-48FD-9E64-ACED1D61AC9C}" type="datetimeFigureOut">
              <a:rPr kumimoji="1" lang="ja-JP" altLang="en-US" smtClean="0"/>
              <a:t>2025/7/28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98AF1-EE80-4BA2-9870-CF71B257C79D}" type="slidenum">
              <a:rPr kumimoji="1" lang="ja-JP" altLang="en-US" smtClean="0"/>
              <a:t>‹#›</a:t>
            </a:fld>
            <a:endParaRPr kumimoji="1" lang="ja-JP" altLang="en-US"/>
          </a:p>
        </p:txBody>
      </p:sp>
    </p:spTree>
    <p:extLst>
      <p:ext uri="{BB962C8B-B14F-4D97-AF65-F5344CB8AC3E}">
        <p14:creationId xmlns:p14="http://schemas.microsoft.com/office/powerpoint/2010/main" val="153501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0FBE6AB-9F1C-48FD-9E64-ACED1D61AC9C}" type="datetimeFigureOut">
              <a:rPr kumimoji="1" lang="ja-JP" altLang="en-US" smtClean="0"/>
              <a:t>2025/7/28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98AF1-EE80-4BA2-9870-CF71B257C79D}" type="slidenum">
              <a:rPr kumimoji="1" lang="ja-JP" altLang="en-US" smtClean="0"/>
              <a:t>‹#›</a:t>
            </a:fld>
            <a:endParaRPr kumimoji="1" lang="ja-JP" altLang="en-US"/>
          </a:p>
        </p:txBody>
      </p:sp>
    </p:spTree>
    <p:extLst>
      <p:ext uri="{BB962C8B-B14F-4D97-AF65-F5344CB8AC3E}">
        <p14:creationId xmlns:p14="http://schemas.microsoft.com/office/powerpoint/2010/main" val="1029824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0FBE6AB-9F1C-48FD-9E64-ACED1D61AC9C}" type="datetimeFigureOut">
              <a:rPr kumimoji="1" lang="ja-JP" altLang="en-US" smtClean="0"/>
              <a:t>2025/7/28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098AF1-EE80-4BA2-9870-CF71B257C79D}" type="slidenum">
              <a:rPr kumimoji="1" lang="ja-JP" altLang="en-US" smtClean="0"/>
              <a:t>‹#›</a:t>
            </a:fld>
            <a:endParaRPr kumimoji="1" lang="ja-JP" altLang="en-US"/>
          </a:p>
        </p:txBody>
      </p:sp>
    </p:spTree>
    <p:extLst>
      <p:ext uri="{BB962C8B-B14F-4D97-AF65-F5344CB8AC3E}">
        <p14:creationId xmlns:p14="http://schemas.microsoft.com/office/powerpoint/2010/main" val="212765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0FBE6AB-9F1C-48FD-9E64-ACED1D61AC9C}" type="datetimeFigureOut">
              <a:rPr kumimoji="1" lang="ja-JP" altLang="en-US" smtClean="0"/>
              <a:t>2025/7/28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2098AF1-EE80-4BA2-9870-CF71B257C79D}" type="slidenum">
              <a:rPr kumimoji="1" lang="ja-JP" altLang="en-US" smtClean="0"/>
              <a:t>‹#›</a:t>
            </a:fld>
            <a:endParaRPr kumimoji="1" lang="ja-JP" altLang="en-US"/>
          </a:p>
        </p:txBody>
      </p:sp>
    </p:spTree>
    <p:extLst>
      <p:ext uri="{BB962C8B-B14F-4D97-AF65-F5344CB8AC3E}">
        <p14:creationId xmlns:p14="http://schemas.microsoft.com/office/powerpoint/2010/main" val="3655310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0FBE6AB-9F1C-48FD-9E64-ACED1D61AC9C}" type="datetimeFigureOut">
              <a:rPr kumimoji="1" lang="ja-JP" altLang="en-US" smtClean="0"/>
              <a:t>2025/7/28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2098AF1-EE80-4BA2-9870-CF71B257C79D}" type="slidenum">
              <a:rPr kumimoji="1" lang="ja-JP" altLang="en-US" smtClean="0"/>
              <a:t>‹#›</a:t>
            </a:fld>
            <a:endParaRPr kumimoji="1" lang="ja-JP" altLang="en-US"/>
          </a:p>
        </p:txBody>
      </p:sp>
    </p:spTree>
    <p:extLst>
      <p:ext uri="{BB962C8B-B14F-4D97-AF65-F5344CB8AC3E}">
        <p14:creationId xmlns:p14="http://schemas.microsoft.com/office/powerpoint/2010/main" val="55556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C11E12-201C-4FE6-ADAD-0190C93D7D8A}" type="datetimeFigureOut">
              <a:rPr kumimoji="1" lang="ja-JP" altLang="en-US" smtClean="0"/>
              <a:t>2025/7/28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0AB814-9764-40FF-9A04-62B4A1127DEC}" type="slidenum">
              <a:rPr kumimoji="1" lang="ja-JP" altLang="en-US" smtClean="0"/>
              <a:t>‹#›</a:t>
            </a:fld>
            <a:endParaRPr kumimoji="1" lang="ja-JP" altLang="en-US"/>
          </a:p>
        </p:txBody>
      </p:sp>
    </p:spTree>
    <p:extLst>
      <p:ext uri="{BB962C8B-B14F-4D97-AF65-F5344CB8AC3E}">
        <p14:creationId xmlns:p14="http://schemas.microsoft.com/office/powerpoint/2010/main" val="3671804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0FBE6AB-9F1C-48FD-9E64-ACED1D61AC9C}" type="datetimeFigureOut">
              <a:rPr kumimoji="1" lang="ja-JP" altLang="en-US" smtClean="0"/>
              <a:t>2025/7/28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2098AF1-EE80-4BA2-9870-CF71B257C79D}" type="slidenum">
              <a:rPr kumimoji="1" lang="ja-JP" altLang="en-US" smtClean="0"/>
              <a:t>‹#›</a:t>
            </a:fld>
            <a:endParaRPr kumimoji="1" lang="ja-JP" altLang="en-US"/>
          </a:p>
        </p:txBody>
      </p:sp>
    </p:spTree>
    <p:extLst>
      <p:ext uri="{BB962C8B-B14F-4D97-AF65-F5344CB8AC3E}">
        <p14:creationId xmlns:p14="http://schemas.microsoft.com/office/powerpoint/2010/main" val="724278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0FBE6AB-9F1C-48FD-9E64-ACED1D61AC9C}" type="datetimeFigureOut">
              <a:rPr kumimoji="1" lang="ja-JP" altLang="en-US" smtClean="0"/>
              <a:t>2025/7/28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098AF1-EE80-4BA2-9870-CF71B257C79D}" type="slidenum">
              <a:rPr kumimoji="1" lang="ja-JP" altLang="en-US" smtClean="0"/>
              <a:t>‹#›</a:t>
            </a:fld>
            <a:endParaRPr kumimoji="1" lang="ja-JP" altLang="en-US"/>
          </a:p>
        </p:txBody>
      </p:sp>
    </p:spTree>
    <p:extLst>
      <p:ext uri="{BB962C8B-B14F-4D97-AF65-F5344CB8AC3E}">
        <p14:creationId xmlns:p14="http://schemas.microsoft.com/office/powerpoint/2010/main" val="4046896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0FBE6AB-9F1C-48FD-9E64-ACED1D61AC9C}" type="datetimeFigureOut">
              <a:rPr kumimoji="1" lang="ja-JP" altLang="en-US" smtClean="0"/>
              <a:t>2025/7/28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098AF1-EE80-4BA2-9870-CF71B257C79D}" type="slidenum">
              <a:rPr kumimoji="1" lang="ja-JP" altLang="en-US" smtClean="0"/>
              <a:t>‹#›</a:t>
            </a:fld>
            <a:endParaRPr kumimoji="1" lang="ja-JP" altLang="en-US"/>
          </a:p>
        </p:txBody>
      </p:sp>
    </p:spTree>
    <p:extLst>
      <p:ext uri="{BB962C8B-B14F-4D97-AF65-F5344CB8AC3E}">
        <p14:creationId xmlns:p14="http://schemas.microsoft.com/office/powerpoint/2010/main" val="33199709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FBE6AB-9F1C-48FD-9E64-ACED1D61AC9C}" type="datetimeFigureOut">
              <a:rPr kumimoji="1" lang="ja-JP" altLang="en-US" smtClean="0"/>
              <a:t>2025/7/28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98AF1-EE80-4BA2-9870-CF71B257C79D}" type="slidenum">
              <a:rPr kumimoji="1" lang="ja-JP" altLang="en-US" smtClean="0"/>
              <a:t>‹#›</a:t>
            </a:fld>
            <a:endParaRPr kumimoji="1" lang="ja-JP" altLang="en-US"/>
          </a:p>
        </p:txBody>
      </p:sp>
    </p:spTree>
    <p:extLst>
      <p:ext uri="{BB962C8B-B14F-4D97-AF65-F5344CB8AC3E}">
        <p14:creationId xmlns:p14="http://schemas.microsoft.com/office/powerpoint/2010/main" val="2115040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FBE6AB-9F1C-48FD-9E64-ACED1D61AC9C}" type="datetimeFigureOut">
              <a:rPr kumimoji="1" lang="ja-JP" altLang="en-US" smtClean="0"/>
              <a:t>2025/7/28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98AF1-EE80-4BA2-9870-CF71B257C79D}" type="slidenum">
              <a:rPr kumimoji="1" lang="ja-JP" altLang="en-US" smtClean="0"/>
              <a:t>‹#›</a:t>
            </a:fld>
            <a:endParaRPr kumimoji="1" lang="ja-JP" altLang="en-US"/>
          </a:p>
        </p:txBody>
      </p:sp>
    </p:spTree>
    <p:extLst>
      <p:ext uri="{BB962C8B-B14F-4D97-AF65-F5344CB8AC3E}">
        <p14:creationId xmlns:p14="http://schemas.microsoft.com/office/powerpoint/2010/main" val="3859953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94F6707-38BF-4E6B-8FDF-7CE6B9B2A59D}" type="datetimeFigureOut">
              <a:rPr kumimoji="1" lang="ja-JP" altLang="en-US" smtClean="0"/>
              <a:t>2025/7/28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4031664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4F6707-38BF-4E6B-8FDF-7CE6B9B2A59D}" type="datetimeFigureOut">
              <a:rPr kumimoji="1" lang="ja-JP" altLang="en-US" smtClean="0"/>
              <a:t>2025/7/28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1833190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94F6707-38BF-4E6B-8FDF-7CE6B9B2A59D}" type="datetimeFigureOut">
              <a:rPr kumimoji="1" lang="ja-JP" altLang="en-US" smtClean="0"/>
              <a:t>2025/7/28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2844630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94F6707-38BF-4E6B-8FDF-7CE6B9B2A59D}" type="datetimeFigureOut">
              <a:rPr kumimoji="1" lang="ja-JP" altLang="en-US" smtClean="0"/>
              <a:t>2025/7/28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20604581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94F6707-38BF-4E6B-8FDF-7CE6B9B2A59D}" type="datetimeFigureOut">
              <a:rPr kumimoji="1" lang="ja-JP" altLang="en-US" smtClean="0"/>
              <a:t>2025/7/28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267865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BC11E12-201C-4FE6-ADAD-0190C93D7D8A}" type="datetimeFigureOut">
              <a:rPr kumimoji="1" lang="ja-JP" altLang="en-US" smtClean="0"/>
              <a:t>2025/7/28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10AB814-9764-40FF-9A04-62B4A1127DE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436725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94F6707-38BF-4E6B-8FDF-7CE6B9B2A59D}" type="datetimeFigureOut">
              <a:rPr kumimoji="1" lang="ja-JP" altLang="en-US" smtClean="0"/>
              <a:t>2025/7/28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2383163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4F6707-38BF-4E6B-8FDF-7CE6B9B2A59D}" type="datetimeFigureOut">
              <a:rPr kumimoji="1" lang="ja-JP" altLang="en-US" smtClean="0"/>
              <a:t>2025/7/28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823765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4F6707-38BF-4E6B-8FDF-7CE6B9B2A59D}" type="datetimeFigureOut">
              <a:rPr kumimoji="1" lang="ja-JP" altLang="en-US" smtClean="0"/>
              <a:t>2025/7/28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16275038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4F6707-38BF-4E6B-8FDF-7CE6B9B2A59D}" type="datetimeFigureOut">
              <a:rPr kumimoji="1" lang="ja-JP" altLang="en-US" smtClean="0"/>
              <a:t>2025/7/28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2098950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4F6707-38BF-4E6B-8FDF-7CE6B9B2A59D}" type="datetimeFigureOut">
              <a:rPr kumimoji="1" lang="ja-JP" altLang="en-US" smtClean="0"/>
              <a:t>2025/7/28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3189995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4F6707-38BF-4E6B-8FDF-7CE6B9B2A59D}" type="datetimeFigureOut">
              <a:rPr kumimoji="1" lang="ja-JP" altLang="en-US" smtClean="0"/>
              <a:t>2025/7/28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118959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C11E12-201C-4FE6-ADAD-0190C93D7D8A}" type="datetimeFigureOut">
              <a:rPr kumimoji="1" lang="ja-JP" altLang="en-US" smtClean="0"/>
              <a:t>2025/7/28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10AB814-9764-40FF-9A04-62B4A1127DE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79816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1E12-201C-4FE6-ADAD-0190C93D7D8A}" type="datetimeFigureOut">
              <a:rPr kumimoji="1" lang="ja-JP" altLang="en-US" smtClean="0"/>
              <a:t>2025/7/28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10AB814-9764-40FF-9A04-62B4A1127DEC}" type="slidenum">
              <a:rPr kumimoji="1" lang="ja-JP" altLang="en-US" smtClean="0"/>
              <a:t>‹#›</a:t>
            </a:fld>
            <a:endParaRPr kumimoji="1" lang="ja-JP" altLang="en-US"/>
          </a:p>
        </p:txBody>
      </p:sp>
    </p:spTree>
    <p:extLst>
      <p:ext uri="{BB962C8B-B14F-4D97-AF65-F5344CB8AC3E}">
        <p14:creationId xmlns:p14="http://schemas.microsoft.com/office/powerpoint/2010/main" val="289932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C11E12-201C-4FE6-ADAD-0190C93D7D8A}" type="datetimeFigureOut">
              <a:rPr kumimoji="1" lang="ja-JP" altLang="en-US" smtClean="0"/>
              <a:t>2025/7/28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0AB814-9764-40FF-9A04-62B4A1127DEC}" type="slidenum">
              <a:rPr kumimoji="1" lang="ja-JP" altLang="en-US" smtClean="0"/>
              <a:t>‹#›</a:t>
            </a:fld>
            <a:endParaRPr kumimoji="1" lang="ja-JP" altLang="en-US"/>
          </a:p>
        </p:txBody>
      </p:sp>
    </p:spTree>
    <p:extLst>
      <p:ext uri="{BB962C8B-B14F-4D97-AF65-F5344CB8AC3E}">
        <p14:creationId xmlns:p14="http://schemas.microsoft.com/office/powerpoint/2010/main" val="86233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C11E12-201C-4FE6-ADAD-0190C93D7D8A}" type="datetimeFigureOut">
              <a:rPr kumimoji="1" lang="ja-JP" altLang="en-US" smtClean="0"/>
              <a:t>2025/7/28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0AB814-9764-40FF-9A04-62B4A1127DEC}" type="slidenum">
              <a:rPr kumimoji="1" lang="ja-JP" altLang="en-US" smtClean="0"/>
              <a:t>‹#›</a:t>
            </a:fld>
            <a:endParaRPr kumimoji="1" lang="ja-JP" altLang="en-US"/>
          </a:p>
        </p:txBody>
      </p:sp>
    </p:spTree>
    <p:extLst>
      <p:ext uri="{BB962C8B-B14F-4D97-AF65-F5344CB8AC3E}">
        <p14:creationId xmlns:p14="http://schemas.microsoft.com/office/powerpoint/2010/main" val="88971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0693" y="218735"/>
            <a:ext cx="10515600" cy="470263"/>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BC11E12-201C-4FE6-ADAD-0190C93D7D8A}" type="datetimeFigureOut">
              <a:rPr kumimoji="1" lang="ja-JP" altLang="en-US" smtClean="0"/>
              <a:t>2025/7/28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10AB814-9764-40FF-9A04-62B4A1127DEC}" type="slidenum">
              <a:rPr kumimoji="1" lang="ja-JP" altLang="en-US" smtClean="0"/>
              <a:t>‹#›</a:t>
            </a:fld>
            <a:endParaRPr kumimoji="1" lang="ja-JP" altLang="en-US"/>
          </a:p>
        </p:txBody>
      </p:sp>
      <p:cxnSp>
        <p:nvCxnSpPr>
          <p:cNvPr id="8" name="直線コネクタ 7"/>
          <p:cNvCxnSpPr/>
          <p:nvPr userDrawn="1"/>
        </p:nvCxnSpPr>
        <p:spPr>
          <a:xfrm>
            <a:off x="0" y="827314"/>
            <a:ext cx="12198927" cy="8709"/>
          </a:xfrm>
          <a:prstGeom prst="line">
            <a:avLst/>
          </a:prstGeom>
          <a:ln w="38100">
            <a:solidFill>
              <a:srgbClr val="62CCAF"/>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79334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8B6466D-3A90-6D34-8244-B9DDB4D8C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CF3D43-808E-2553-2A09-4CAFB1081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F252FB-2D47-A98B-F5C3-234EFD01D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4C556-2BA8-2440-AC3B-24710942EA36}" type="datetimeFigureOut">
              <a:t>2025/7/28</a:t>
            </a:fld>
            <a:endParaRPr kumimoji="1" lang="ja-JP" altLang="en-US"/>
          </a:p>
        </p:txBody>
      </p:sp>
      <p:sp>
        <p:nvSpPr>
          <p:cNvPr id="5" name="フッター プレースホルダー 4">
            <a:extLst>
              <a:ext uri="{FF2B5EF4-FFF2-40B4-BE49-F238E27FC236}">
                <a16:creationId xmlns:a16="http://schemas.microsoft.com/office/drawing/2014/main" id="{E7333F00-49DB-C1EC-22F9-9F36856637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4C51136-98D3-F7B7-0578-26F961056C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FC8AE-1CFC-2245-9135-999E68800FC3}" type="slidenum">
              <a:t>‹#›</a:t>
            </a:fld>
            <a:endParaRPr kumimoji="1" lang="ja-JP" altLang="en-US"/>
          </a:p>
        </p:txBody>
      </p:sp>
    </p:spTree>
    <p:extLst>
      <p:ext uri="{BB962C8B-B14F-4D97-AF65-F5344CB8AC3E}">
        <p14:creationId xmlns:p14="http://schemas.microsoft.com/office/powerpoint/2010/main" val="4079452925"/>
      </p:ext>
    </p:extLst>
  </p:cSld>
  <p:clrMap bg1="lt1" tx1="dk1" bg2="lt2" tx2="dk2" accent1="accent1" accent2="accent2" accent3="accent3" accent4="accent4" accent5="accent5" accent6="accent6" hlink="hlink" folHlink="folHlink"/>
  <p:sldLayoutIdLst>
    <p:sldLayoutId id="2147483697" r:id="rId1"/>
    <p:sldLayoutId id="2147483718" r:id="rId2"/>
    <p:sldLayoutId id="2147483708" r:id="rId3"/>
    <p:sldLayoutId id="2147483716" r:id="rId4"/>
    <p:sldLayoutId id="2147483712" r:id="rId5"/>
    <p:sldLayoutId id="2147483711" r:id="rId6"/>
    <p:sldLayoutId id="2147483715" r:id="rId7"/>
    <p:sldLayoutId id="2147483714" r:id="rId8"/>
    <p:sldLayoutId id="2147483717" r:id="rId9"/>
    <p:sldLayoutId id="2147483710" r:id="rId10"/>
    <p:sldLayoutId id="2147483709" r:id="rId11"/>
    <p:sldLayoutId id="2147483713"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BE6AB-9F1C-48FD-9E64-ACED1D61AC9C}" type="datetimeFigureOut">
              <a:rPr kumimoji="1" lang="ja-JP" altLang="en-US" smtClean="0"/>
              <a:t>2025/7/28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98AF1-EE80-4BA2-9870-CF71B257C79D}" type="slidenum">
              <a:rPr kumimoji="1" lang="ja-JP" altLang="en-US" smtClean="0"/>
              <a:t>‹#›</a:t>
            </a:fld>
            <a:endParaRPr kumimoji="1" lang="ja-JP" altLang="en-US"/>
          </a:p>
        </p:txBody>
      </p:sp>
    </p:spTree>
    <p:extLst>
      <p:ext uri="{BB962C8B-B14F-4D97-AF65-F5344CB8AC3E}">
        <p14:creationId xmlns:p14="http://schemas.microsoft.com/office/powerpoint/2010/main" val="530042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F6707-38BF-4E6B-8FDF-7CE6B9B2A59D}" type="datetimeFigureOut">
              <a:rPr kumimoji="1" lang="ja-JP" altLang="en-US" smtClean="0"/>
              <a:t>2025/7/28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EA390-4E86-4403-A58D-5EF931DB09F8}" type="slidenum">
              <a:rPr kumimoji="1" lang="ja-JP" altLang="en-US" smtClean="0"/>
              <a:t>‹#›</a:t>
            </a:fld>
            <a:endParaRPr kumimoji="1" lang="ja-JP" altLang="en-US"/>
          </a:p>
        </p:txBody>
      </p:sp>
    </p:spTree>
    <p:extLst>
      <p:ext uri="{BB962C8B-B14F-4D97-AF65-F5344CB8AC3E}">
        <p14:creationId xmlns:p14="http://schemas.microsoft.com/office/powerpoint/2010/main" val="22493293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api.recoru.in/ws/payroll/yearendAdjustments/answer/2024/"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api.recoru.in/ws/payroll/yearendAdjustments/answer/2024/" TargetMode="External"/><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mailto:recoru-app@smart-works.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557F1-3A34-5454-0D14-ACB53162F7DE}"/>
            </a:ext>
          </a:extLst>
        </p:cNvPr>
        <p:cNvGrpSpPr/>
        <p:nvPr/>
      </p:nvGrpSpPr>
      <p:grpSpPr>
        <a:xfrm>
          <a:off x="0" y="0"/>
          <a:ext cx="0" cy="0"/>
          <a:chOff x="0" y="0"/>
          <a:chExt cx="0" cy="0"/>
        </a:xfrm>
      </p:grpSpPr>
      <p:pic>
        <p:nvPicPr>
          <p:cNvPr id="5122" name="Picture 2" descr="会社ロゴマーク">
            <a:extLst>
              <a:ext uri="{FF2B5EF4-FFF2-40B4-BE49-F238E27FC236}">
                <a16:creationId xmlns:a16="http://schemas.microsoft.com/office/drawing/2014/main" id="{32CE5F86-FC81-8B20-2610-C1ABD3154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57" y="330256"/>
            <a:ext cx="2823366" cy="584145"/>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a:extLst>
              <a:ext uri="{FF2B5EF4-FFF2-40B4-BE49-F238E27FC236}">
                <a16:creationId xmlns:a16="http://schemas.microsoft.com/office/drawing/2014/main" id="{698769DE-D61A-266B-45C1-4DA659B6C6B8}"/>
              </a:ext>
            </a:extLst>
          </p:cNvPr>
          <p:cNvSpPr/>
          <p:nvPr/>
        </p:nvSpPr>
        <p:spPr>
          <a:xfrm>
            <a:off x="1149822" y="2702829"/>
            <a:ext cx="9091732" cy="1869670"/>
          </a:xfrm>
          <a:prstGeom prst="roundRect">
            <a:avLst>
              <a:gd name="adj" fmla="val 1317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rgbClr val="02685A"/>
                </a:solidFill>
              </a:rPr>
              <a:t>レコル年末調整の使い方</a:t>
            </a:r>
            <a:endParaRPr kumimoji="1" lang="en-US" altLang="ja-JP" sz="4400" b="1" dirty="0">
              <a:solidFill>
                <a:srgbClr val="02685A"/>
              </a:solidFill>
            </a:endParaRPr>
          </a:p>
          <a:p>
            <a:pPr algn="ctr"/>
            <a:r>
              <a:rPr kumimoji="1" lang="en-US" altLang="ja-JP" sz="4400" b="1" dirty="0">
                <a:solidFill>
                  <a:srgbClr val="02685A"/>
                </a:solidFill>
              </a:rPr>
              <a:t>【</a:t>
            </a:r>
            <a:r>
              <a:rPr kumimoji="1" lang="ja-JP" altLang="en-US" sz="4400" b="1" dirty="0">
                <a:solidFill>
                  <a:srgbClr val="02685A"/>
                </a:solidFill>
              </a:rPr>
              <a:t>従業員様向けマニュアル</a:t>
            </a:r>
            <a:r>
              <a:rPr kumimoji="1" lang="en-US" altLang="ja-JP" sz="4400" b="1" dirty="0">
                <a:solidFill>
                  <a:srgbClr val="02685A"/>
                </a:solidFill>
              </a:rPr>
              <a:t>】</a:t>
            </a:r>
            <a:endParaRPr kumimoji="1" lang="ja-JP" altLang="en-US" sz="4400" b="1" dirty="0">
              <a:solidFill>
                <a:srgbClr val="02685A"/>
              </a:solidFill>
            </a:endParaRPr>
          </a:p>
        </p:txBody>
      </p:sp>
      <p:pic>
        <p:nvPicPr>
          <p:cNvPr id="7" name="図 6">
            <a:extLst>
              <a:ext uri="{FF2B5EF4-FFF2-40B4-BE49-F238E27FC236}">
                <a16:creationId xmlns:a16="http://schemas.microsoft.com/office/drawing/2014/main" id="{F0BE2844-66B7-421E-4273-BE6DD08667BA}"/>
              </a:ext>
            </a:extLst>
          </p:cNvPr>
          <p:cNvPicPr>
            <a:picLocks noChangeAspect="1"/>
          </p:cNvPicPr>
          <p:nvPr/>
        </p:nvPicPr>
        <p:blipFill>
          <a:blip r:embed="rId4"/>
          <a:stretch>
            <a:fillRect/>
          </a:stretch>
        </p:blipFill>
        <p:spPr>
          <a:xfrm>
            <a:off x="4021087" y="1485374"/>
            <a:ext cx="3077389" cy="1109878"/>
          </a:xfrm>
          <a:prstGeom prst="rect">
            <a:avLst/>
          </a:prstGeom>
        </p:spPr>
      </p:pic>
    </p:spTree>
    <p:extLst>
      <p:ext uri="{BB962C8B-B14F-4D97-AF65-F5344CB8AC3E}">
        <p14:creationId xmlns:p14="http://schemas.microsoft.com/office/powerpoint/2010/main" val="18756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4C37-C140-06D0-4BE5-93FEE231D088}"/>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A9363C8-8322-FFA9-4442-C603E6DA802D}"/>
              </a:ext>
            </a:extLst>
          </p:cNvPr>
          <p:cNvSpPr>
            <a:spLocks noGrp="1"/>
          </p:cNvSpPr>
          <p:nvPr>
            <p:ph type="body" sz="quarter" idx="10"/>
          </p:nvPr>
        </p:nvSpPr>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回答画面のトップページについて</a:t>
            </a:r>
          </a:p>
        </p:txBody>
      </p:sp>
      <p:cxnSp>
        <p:nvCxnSpPr>
          <p:cNvPr id="17" name="直線コネクタ 16">
            <a:extLst>
              <a:ext uri="{FF2B5EF4-FFF2-40B4-BE49-F238E27FC236}">
                <a16:creationId xmlns:a16="http://schemas.microsoft.com/office/drawing/2014/main" id="{EA10D2CE-9E86-E8C0-C4F9-4180E260A42D}"/>
              </a:ext>
            </a:extLst>
          </p:cNvPr>
          <p:cNvCxnSpPr>
            <a:cxnSpLocks/>
          </p:cNvCxnSpPr>
          <p:nvPr/>
        </p:nvCxnSpPr>
        <p:spPr>
          <a:xfrm>
            <a:off x="4356561" y="515760"/>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6DCCAA07-EC81-A667-C44D-8F36481ED2D3}"/>
              </a:ext>
            </a:extLst>
          </p:cNvPr>
          <p:cNvSpPr txBox="1"/>
          <p:nvPr/>
        </p:nvSpPr>
        <p:spPr>
          <a:xfrm>
            <a:off x="335999" y="866178"/>
            <a:ext cx="11755595" cy="902939"/>
          </a:xfrm>
          <a:prstGeom prst="rect">
            <a:avLst/>
          </a:prstGeom>
          <a:noFill/>
        </p:spPr>
        <p:txBody>
          <a:bodyPr wrap="square" lIns="0" tIns="0" rIns="0" bIns="0" rtlCol="0">
            <a:spAutoFit/>
          </a:bodyPr>
          <a:lstStyle/>
          <a:p>
            <a:pPr>
              <a:lnSpc>
                <a:spcPct val="110000"/>
              </a:lnSpc>
            </a:pPr>
            <a:r>
              <a:rPr kumimoji="1" lang="ja-JP" altLang="en-US" dirty="0"/>
              <a:t>ログイン後は以下の画面が表示されます。</a:t>
            </a:r>
            <a:endParaRPr kumimoji="1" lang="en-US" altLang="ja-JP" dirty="0"/>
          </a:p>
          <a:p>
            <a:pPr>
              <a:lnSpc>
                <a:spcPct val="110000"/>
              </a:lnSpc>
            </a:pPr>
            <a:r>
              <a:rPr kumimoji="1" lang="ja-JP" altLang="en-US" dirty="0"/>
              <a:t>会社からのお知らせや提出期限をご確認の上、控除の有無にかかわらず、</a:t>
            </a:r>
            <a:r>
              <a:rPr kumimoji="1" lang="ja-JP" altLang="en-US" b="1" dirty="0"/>
              <a:t>「本人情報」「家族情報」「保険料」「住宅ローン」</a:t>
            </a:r>
            <a:r>
              <a:rPr kumimoji="1" lang="ja-JP" altLang="en-US" dirty="0"/>
              <a:t>の</a:t>
            </a:r>
            <a:r>
              <a:rPr kumimoji="1" lang="en-US" altLang="ja-JP" dirty="0"/>
              <a:t>4</a:t>
            </a:r>
            <a:r>
              <a:rPr kumimoji="1" lang="ja-JP" altLang="en-US" dirty="0"/>
              <a:t>項目全てに回答してください。</a:t>
            </a:r>
          </a:p>
        </p:txBody>
      </p:sp>
      <p:pic>
        <p:nvPicPr>
          <p:cNvPr id="12" name="図 11">
            <a:extLst>
              <a:ext uri="{FF2B5EF4-FFF2-40B4-BE49-F238E27FC236}">
                <a16:creationId xmlns:a16="http://schemas.microsoft.com/office/drawing/2014/main" id="{A0F8A2DB-498F-65B2-37F0-4BE451D73BB8}"/>
              </a:ext>
            </a:extLst>
          </p:cNvPr>
          <p:cNvPicPr>
            <a:picLocks noChangeAspect="1"/>
          </p:cNvPicPr>
          <p:nvPr/>
        </p:nvPicPr>
        <p:blipFill>
          <a:blip r:embed="rId3"/>
          <a:stretch>
            <a:fillRect/>
          </a:stretch>
        </p:blipFill>
        <p:spPr>
          <a:xfrm>
            <a:off x="335999" y="1880831"/>
            <a:ext cx="6819464" cy="42117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843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5E47F-E5A7-2FCA-8209-B9F0C39D9C19}"/>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EBB81932-F357-EE20-2ED3-166004559D3A}"/>
              </a:ext>
            </a:extLst>
          </p:cNvPr>
          <p:cNvPicPr>
            <a:picLocks noChangeAspect="1"/>
          </p:cNvPicPr>
          <p:nvPr/>
        </p:nvPicPr>
        <p:blipFill>
          <a:blip r:embed="rId3"/>
          <a:stretch>
            <a:fillRect/>
          </a:stretch>
        </p:blipFill>
        <p:spPr>
          <a:xfrm>
            <a:off x="336000" y="1081331"/>
            <a:ext cx="4836015" cy="5147347"/>
          </a:xfrm>
          <a:prstGeom prst="rect">
            <a:avLst/>
          </a:prstGeom>
          <a:effectLst>
            <a:outerShdw blurRad="50800" dist="38100" dir="2700000" algn="tl" rotWithShape="0">
              <a:prstClr val="black">
                <a:alpha val="40000"/>
              </a:prstClr>
            </a:outerShdw>
          </a:effectLst>
        </p:spPr>
      </p:pic>
      <p:sp>
        <p:nvSpPr>
          <p:cNvPr id="2" name="テキスト プレースホルダー 1">
            <a:extLst>
              <a:ext uri="{FF2B5EF4-FFF2-40B4-BE49-F238E27FC236}">
                <a16:creationId xmlns:a16="http://schemas.microsoft.com/office/drawing/2014/main" id="{C29D5187-D23C-BB60-44E9-1A850179D9D3}"/>
              </a:ext>
            </a:extLst>
          </p:cNvPr>
          <p:cNvSpPr>
            <a:spLocks noGrp="1"/>
          </p:cNvSpPr>
          <p:nvPr>
            <p:ph type="body" sz="quarter" idx="10"/>
          </p:nvPr>
        </p:nvSpPr>
        <p:spPr/>
        <p:txBody>
          <a:bodyPr/>
          <a:lstStyle/>
          <a:p>
            <a:r>
              <a:rPr lang="en-US" altLang="ja-JP"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本人情報</a:t>
            </a:r>
            <a:r>
              <a:rPr lang="en-US" altLang="ja-JP"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へ回答する</a:t>
            </a:r>
            <a:endPar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p:txBody>
      </p:sp>
      <p:cxnSp>
        <p:nvCxnSpPr>
          <p:cNvPr id="17" name="直線コネクタ 16">
            <a:extLst>
              <a:ext uri="{FF2B5EF4-FFF2-40B4-BE49-F238E27FC236}">
                <a16:creationId xmlns:a16="http://schemas.microsoft.com/office/drawing/2014/main" id="{30AEB6FA-96C4-588A-996D-C8812079EB56}"/>
              </a:ext>
            </a:extLst>
          </p:cNvPr>
          <p:cNvCxnSpPr>
            <a:cxnSpLocks/>
          </p:cNvCxnSpPr>
          <p:nvPr/>
        </p:nvCxnSpPr>
        <p:spPr>
          <a:xfrm>
            <a:off x="3033371" y="483487"/>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F04CE34C-9CB7-8E43-42C9-748FBCC0913E}"/>
              </a:ext>
            </a:extLst>
          </p:cNvPr>
          <p:cNvSpPr txBox="1"/>
          <p:nvPr/>
        </p:nvSpPr>
        <p:spPr>
          <a:xfrm>
            <a:off x="5378824" y="1081331"/>
            <a:ext cx="6045798" cy="2121735"/>
          </a:xfrm>
          <a:prstGeom prst="rect">
            <a:avLst/>
          </a:prstGeom>
          <a:noFill/>
        </p:spPr>
        <p:txBody>
          <a:bodyPr wrap="square" lIns="0" tIns="0" rIns="0" bIns="0" rtlCol="0">
            <a:spAutoFit/>
          </a:bodyPr>
          <a:lstStyle/>
          <a:p>
            <a:pPr>
              <a:lnSpc>
                <a:spcPct val="110000"/>
              </a:lnSpc>
            </a:pPr>
            <a:r>
              <a:rPr kumimoji="1" lang="ja-JP" altLang="en-US" dirty="0"/>
              <a:t>下記ステップに沿って本人情報を回答してください。</a:t>
            </a:r>
            <a:endParaRPr kumimoji="1" lang="en-US" altLang="ja-JP" dirty="0"/>
          </a:p>
          <a:p>
            <a:pPr>
              <a:lnSpc>
                <a:spcPct val="110000"/>
              </a:lnSpc>
            </a:pPr>
            <a:endParaRPr kumimoji="1" lang="en-US" altLang="ja-JP" dirty="0"/>
          </a:p>
          <a:p>
            <a:pPr>
              <a:lnSpc>
                <a:spcPct val="110000"/>
              </a:lnSpc>
            </a:pPr>
            <a:r>
              <a:rPr kumimoji="1" lang="ja-JP" altLang="en-US" dirty="0"/>
              <a:t>①今年の本人情報</a:t>
            </a:r>
            <a:endParaRPr kumimoji="1" lang="en-US" altLang="ja-JP" dirty="0"/>
          </a:p>
          <a:p>
            <a:pPr>
              <a:lnSpc>
                <a:spcPct val="110000"/>
              </a:lnSpc>
            </a:pPr>
            <a:r>
              <a:rPr kumimoji="1" lang="ja-JP" altLang="en-US" dirty="0"/>
              <a:t>②今年の収入情報</a:t>
            </a:r>
            <a:endParaRPr kumimoji="1" lang="en-US" altLang="ja-JP" dirty="0"/>
          </a:p>
          <a:p>
            <a:pPr>
              <a:lnSpc>
                <a:spcPct val="110000"/>
              </a:lnSpc>
            </a:pPr>
            <a:r>
              <a:rPr kumimoji="1" lang="ja-JP" altLang="en-US" dirty="0"/>
              <a:t>③来年の本人情報</a:t>
            </a:r>
            <a:endParaRPr kumimoji="1" lang="en-US" altLang="ja-JP" dirty="0"/>
          </a:p>
          <a:p>
            <a:pPr>
              <a:lnSpc>
                <a:spcPct val="110000"/>
              </a:lnSpc>
            </a:pPr>
            <a:r>
              <a:rPr kumimoji="1" lang="ja-JP" altLang="en-US" dirty="0"/>
              <a:t>④確認・提出</a:t>
            </a:r>
            <a:endParaRPr kumimoji="1" lang="en-US" altLang="ja-JP" dirty="0"/>
          </a:p>
          <a:p>
            <a:pPr>
              <a:lnSpc>
                <a:spcPct val="110000"/>
              </a:lnSpc>
            </a:pPr>
            <a:r>
              <a:rPr kumimoji="1" lang="ja-JP" altLang="en-US" dirty="0"/>
              <a:t>⑤完了</a:t>
            </a:r>
            <a:endParaRPr kumimoji="1" lang="en-US" altLang="ja-JP" dirty="0"/>
          </a:p>
        </p:txBody>
      </p:sp>
    </p:spTree>
    <p:extLst>
      <p:ext uri="{BB962C8B-B14F-4D97-AF65-F5344CB8AC3E}">
        <p14:creationId xmlns:p14="http://schemas.microsoft.com/office/powerpoint/2010/main" val="423242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D27D9-BE7A-AB38-1FF1-8EEC0549968C}"/>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8B33E0B-18F0-0270-6486-4B40183F3D4B}"/>
              </a:ext>
            </a:extLst>
          </p:cNvPr>
          <p:cNvSpPr>
            <a:spLocks noGrp="1"/>
          </p:cNvSpPr>
          <p:nvPr>
            <p:ph type="body" sz="quarter" idx="10"/>
          </p:nvPr>
        </p:nvSpPr>
        <p:spPr/>
        <p:txBody>
          <a:bodyPr/>
          <a:lstStyle/>
          <a:p>
            <a:r>
              <a:rPr lang="en-US" altLang="ja-JP"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家族情報</a:t>
            </a:r>
            <a:r>
              <a:rPr lang="en-US" altLang="ja-JP"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へ回答する</a:t>
            </a:r>
            <a:endPar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p:txBody>
      </p:sp>
      <p:cxnSp>
        <p:nvCxnSpPr>
          <p:cNvPr id="17" name="直線コネクタ 16">
            <a:extLst>
              <a:ext uri="{FF2B5EF4-FFF2-40B4-BE49-F238E27FC236}">
                <a16:creationId xmlns:a16="http://schemas.microsoft.com/office/drawing/2014/main" id="{C527BE89-9BF6-50F5-5652-7CCAC92701E0}"/>
              </a:ext>
            </a:extLst>
          </p:cNvPr>
          <p:cNvCxnSpPr>
            <a:cxnSpLocks/>
          </p:cNvCxnSpPr>
          <p:nvPr/>
        </p:nvCxnSpPr>
        <p:spPr>
          <a:xfrm>
            <a:off x="3033371" y="483487"/>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4BD6CE55-B067-B0B4-1407-4E65E946998C}"/>
              </a:ext>
            </a:extLst>
          </p:cNvPr>
          <p:cNvSpPr txBox="1"/>
          <p:nvPr/>
        </p:nvSpPr>
        <p:spPr>
          <a:xfrm>
            <a:off x="5378824" y="1081331"/>
            <a:ext cx="6045798" cy="1817036"/>
          </a:xfrm>
          <a:prstGeom prst="rect">
            <a:avLst/>
          </a:prstGeom>
          <a:noFill/>
        </p:spPr>
        <p:txBody>
          <a:bodyPr wrap="square" lIns="0" tIns="0" rIns="0" bIns="0" rtlCol="0">
            <a:spAutoFit/>
          </a:bodyPr>
          <a:lstStyle/>
          <a:p>
            <a:pPr>
              <a:lnSpc>
                <a:spcPct val="110000"/>
              </a:lnSpc>
            </a:pPr>
            <a:r>
              <a:rPr kumimoji="1" lang="ja-JP" altLang="en-US" dirty="0"/>
              <a:t>下記ステップに沿って家族情報を回答してください。</a:t>
            </a:r>
            <a:endParaRPr kumimoji="1" lang="en-US" altLang="ja-JP" dirty="0"/>
          </a:p>
          <a:p>
            <a:pPr>
              <a:lnSpc>
                <a:spcPct val="110000"/>
              </a:lnSpc>
            </a:pPr>
            <a:endParaRPr kumimoji="1" lang="en-US" altLang="ja-JP" dirty="0"/>
          </a:p>
          <a:p>
            <a:pPr>
              <a:lnSpc>
                <a:spcPct val="110000"/>
              </a:lnSpc>
            </a:pPr>
            <a:r>
              <a:rPr kumimoji="1" lang="ja-JP" altLang="en-US" dirty="0"/>
              <a:t>①今年の家族情報</a:t>
            </a:r>
            <a:endParaRPr kumimoji="1" lang="en-US" altLang="ja-JP" dirty="0"/>
          </a:p>
          <a:p>
            <a:pPr>
              <a:lnSpc>
                <a:spcPct val="110000"/>
              </a:lnSpc>
            </a:pPr>
            <a:r>
              <a:rPr kumimoji="1" lang="ja-JP" altLang="en-US" dirty="0"/>
              <a:t>②来年の家族情報</a:t>
            </a:r>
            <a:endParaRPr kumimoji="1" lang="en-US" altLang="ja-JP" dirty="0"/>
          </a:p>
          <a:p>
            <a:pPr>
              <a:lnSpc>
                <a:spcPct val="110000"/>
              </a:lnSpc>
            </a:pPr>
            <a:r>
              <a:rPr kumimoji="1" lang="ja-JP" altLang="en-US" dirty="0"/>
              <a:t>③確認・提出</a:t>
            </a:r>
            <a:endParaRPr kumimoji="1" lang="en-US" altLang="ja-JP" dirty="0"/>
          </a:p>
          <a:p>
            <a:pPr>
              <a:lnSpc>
                <a:spcPct val="110000"/>
              </a:lnSpc>
            </a:pPr>
            <a:r>
              <a:rPr kumimoji="1" lang="ja-JP" altLang="en-US" dirty="0"/>
              <a:t>④完了</a:t>
            </a:r>
            <a:endParaRPr kumimoji="1" lang="en-US" altLang="ja-JP" dirty="0"/>
          </a:p>
        </p:txBody>
      </p:sp>
      <p:pic>
        <p:nvPicPr>
          <p:cNvPr id="5" name="図 4">
            <a:extLst>
              <a:ext uri="{FF2B5EF4-FFF2-40B4-BE49-F238E27FC236}">
                <a16:creationId xmlns:a16="http://schemas.microsoft.com/office/drawing/2014/main" id="{D322E66A-6576-C988-8CC5-073E1394014C}"/>
              </a:ext>
            </a:extLst>
          </p:cNvPr>
          <p:cNvPicPr>
            <a:picLocks noChangeAspect="1"/>
          </p:cNvPicPr>
          <p:nvPr/>
        </p:nvPicPr>
        <p:blipFill>
          <a:blip r:embed="rId3"/>
          <a:stretch>
            <a:fillRect/>
          </a:stretch>
        </p:blipFill>
        <p:spPr>
          <a:xfrm>
            <a:off x="336001" y="1081331"/>
            <a:ext cx="4851490" cy="48784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254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3B91B-7623-9A44-225E-6D94C0A674E9}"/>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D7773A3-3A40-2FB2-9541-1EB05D5E90D8}"/>
              </a:ext>
            </a:extLst>
          </p:cNvPr>
          <p:cNvSpPr>
            <a:spLocks noGrp="1"/>
          </p:cNvSpPr>
          <p:nvPr>
            <p:ph type="body" sz="quarter" idx="10"/>
          </p:nvPr>
        </p:nvSpPr>
        <p:spPr/>
        <p:txBody>
          <a:bodyPr/>
          <a:lstStyle/>
          <a:p>
            <a:r>
              <a:rPr lang="en-US" altLang="ja-JP"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保険料</a:t>
            </a:r>
            <a:r>
              <a:rPr lang="en-US" altLang="ja-JP"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へ回答する</a:t>
            </a:r>
            <a:endPar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p:txBody>
      </p:sp>
      <p:cxnSp>
        <p:nvCxnSpPr>
          <p:cNvPr id="17" name="直線コネクタ 16">
            <a:extLst>
              <a:ext uri="{FF2B5EF4-FFF2-40B4-BE49-F238E27FC236}">
                <a16:creationId xmlns:a16="http://schemas.microsoft.com/office/drawing/2014/main" id="{1AA7F8CB-7000-2660-89AC-F7DC0B9AA4D5}"/>
              </a:ext>
            </a:extLst>
          </p:cNvPr>
          <p:cNvCxnSpPr>
            <a:cxnSpLocks/>
          </p:cNvCxnSpPr>
          <p:nvPr/>
        </p:nvCxnSpPr>
        <p:spPr>
          <a:xfrm>
            <a:off x="2732157" y="494245"/>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F253C43A-0276-BFA2-1F9D-9EA197111374}"/>
              </a:ext>
            </a:extLst>
          </p:cNvPr>
          <p:cNvSpPr txBox="1"/>
          <p:nvPr/>
        </p:nvSpPr>
        <p:spPr>
          <a:xfrm>
            <a:off x="5378823" y="1081331"/>
            <a:ext cx="6347011" cy="3949927"/>
          </a:xfrm>
          <a:prstGeom prst="rect">
            <a:avLst/>
          </a:prstGeom>
          <a:noFill/>
        </p:spPr>
        <p:txBody>
          <a:bodyPr wrap="square" lIns="0" tIns="0" rIns="0" bIns="0" rtlCol="0">
            <a:spAutoFit/>
          </a:bodyPr>
          <a:lstStyle/>
          <a:p>
            <a:pPr>
              <a:lnSpc>
                <a:spcPct val="110000"/>
              </a:lnSpc>
            </a:pPr>
            <a:r>
              <a:rPr kumimoji="1" lang="ja-JP" altLang="en-US" dirty="0"/>
              <a:t>保険料控除を申告する場合は、下記ステップに沿って保険料を回答してください。</a:t>
            </a:r>
            <a:endParaRPr kumimoji="1" lang="en-US" altLang="ja-JP" dirty="0"/>
          </a:p>
          <a:p>
            <a:pPr>
              <a:lnSpc>
                <a:spcPct val="110000"/>
              </a:lnSpc>
            </a:pPr>
            <a:r>
              <a:rPr kumimoji="1" lang="en-US" altLang="ja-JP" dirty="0">
                <a:solidFill>
                  <a:schemeClr val="accent1"/>
                </a:solidFill>
              </a:rPr>
              <a:t>※</a:t>
            </a:r>
            <a:r>
              <a:rPr kumimoji="1" lang="ja-JP" altLang="en-US" dirty="0">
                <a:solidFill>
                  <a:schemeClr val="accent1"/>
                </a:solidFill>
              </a:rPr>
              <a:t>保険に未加入の場合は「なし」を選択して回答を提出してください</a:t>
            </a:r>
            <a:endParaRPr kumimoji="1" lang="en-US" altLang="ja-JP" dirty="0">
              <a:solidFill>
                <a:schemeClr val="accent1"/>
              </a:solidFill>
            </a:endParaRPr>
          </a:p>
          <a:p>
            <a:pPr>
              <a:lnSpc>
                <a:spcPct val="110000"/>
              </a:lnSpc>
            </a:pPr>
            <a:endParaRPr kumimoji="1" lang="en-US" altLang="ja-JP" dirty="0"/>
          </a:p>
          <a:p>
            <a:pPr>
              <a:lnSpc>
                <a:spcPct val="110000"/>
              </a:lnSpc>
            </a:pPr>
            <a:r>
              <a:rPr kumimoji="1" lang="ja-JP" altLang="en-US" dirty="0"/>
              <a:t>①保険料の入力</a:t>
            </a:r>
            <a:endParaRPr kumimoji="1" lang="en-US" altLang="ja-JP" dirty="0"/>
          </a:p>
          <a:p>
            <a:pPr>
              <a:lnSpc>
                <a:spcPct val="110000"/>
              </a:lnSpc>
            </a:pPr>
            <a:r>
              <a:rPr kumimoji="1" lang="ja-JP" altLang="en-US" dirty="0"/>
              <a:t>②確認・提出</a:t>
            </a:r>
            <a:endParaRPr kumimoji="1" lang="en-US" altLang="ja-JP" dirty="0"/>
          </a:p>
          <a:p>
            <a:pPr>
              <a:lnSpc>
                <a:spcPct val="110000"/>
              </a:lnSpc>
            </a:pPr>
            <a:r>
              <a:rPr kumimoji="1" lang="ja-JP" altLang="en-US" dirty="0"/>
              <a:t>③完了</a:t>
            </a:r>
            <a:endParaRPr kumimoji="1" lang="en-US" altLang="ja-JP" dirty="0"/>
          </a:p>
          <a:p>
            <a:pPr>
              <a:lnSpc>
                <a:spcPct val="110000"/>
              </a:lnSpc>
            </a:pPr>
            <a:endParaRPr kumimoji="1" lang="en-US" altLang="ja-JP" dirty="0"/>
          </a:p>
          <a:p>
            <a:pPr>
              <a:lnSpc>
                <a:spcPct val="110000"/>
              </a:lnSpc>
            </a:pPr>
            <a:r>
              <a:rPr kumimoji="1" lang="ja-JP" altLang="en-US" dirty="0"/>
              <a:t>証明書等に記載されている内容を確認しながら回答してください。</a:t>
            </a:r>
            <a:endParaRPr kumimoji="1" lang="en-US" altLang="ja-JP" dirty="0"/>
          </a:p>
          <a:p>
            <a:pPr>
              <a:lnSpc>
                <a:spcPct val="110000"/>
              </a:lnSpc>
            </a:pPr>
            <a:endParaRPr kumimoji="1" lang="en-US" altLang="ja-JP" dirty="0"/>
          </a:p>
          <a:p>
            <a:pPr>
              <a:lnSpc>
                <a:spcPct val="110000"/>
              </a:lnSpc>
            </a:pPr>
            <a:endParaRPr kumimoji="1" lang="en-US" altLang="ja-JP" dirty="0"/>
          </a:p>
        </p:txBody>
      </p:sp>
      <p:pic>
        <p:nvPicPr>
          <p:cNvPr id="15" name="図 14">
            <a:extLst>
              <a:ext uri="{FF2B5EF4-FFF2-40B4-BE49-F238E27FC236}">
                <a16:creationId xmlns:a16="http://schemas.microsoft.com/office/drawing/2014/main" id="{DA875943-AD7B-4685-61F9-4CF8953C5B02}"/>
              </a:ext>
            </a:extLst>
          </p:cNvPr>
          <p:cNvPicPr>
            <a:picLocks noChangeAspect="1"/>
          </p:cNvPicPr>
          <p:nvPr/>
        </p:nvPicPr>
        <p:blipFill>
          <a:blip r:embed="rId3"/>
          <a:stretch>
            <a:fillRect/>
          </a:stretch>
        </p:blipFill>
        <p:spPr>
          <a:xfrm>
            <a:off x="336000" y="1081331"/>
            <a:ext cx="4780385" cy="47600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049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9B743-C234-E610-643F-7D2F45D8E07C}"/>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4F3D235-633D-4C28-DF2F-87BC4D3269D4}"/>
              </a:ext>
            </a:extLst>
          </p:cNvPr>
          <p:cNvSpPr>
            <a:spLocks noGrp="1"/>
          </p:cNvSpPr>
          <p:nvPr>
            <p:ph type="body" sz="quarter" idx="10"/>
          </p:nvPr>
        </p:nvSpPr>
        <p:spPr/>
        <p:txBody>
          <a:bodyPr/>
          <a:lstStyle/>
          <a:p>
            <a:r>
              <a:rPr lang="en-US" altLang="ja-JP"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住宅ローン</a:t>
            </a:r>
            <a:r>
              <a:rPr lang="en-US" altLang="ja-JP"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へ回答する</a:t>
            </a:r>
            <a:endPar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p:txBody>
      </p:sp>
      <p:cxnSp>
        <p:nvCxnSpPr>
          <p:cNvPr id="17" name="直線コネクタ 16">
            <a:extLst>
              <a:ext uri="{FF2B5EF4-FFF2-40B4-BE49-F238E27FC236}">
                <a16:creationId xmlns:a16="http://schemas.microsoft.com/office/drawing/2014/main" id="{316A21DC-6982-B9C5-335C-00F087937C79}"/>
              </a:ext>
            </a:extLst>
          </p:cNvPr>
          <p:cNvCxnSpPr>
            <a:cxnSpLocks/>
          </p:cNvCxnSpPr>
          <p:nvPr/>
        </p:nvCxnSpPr>
        <p:spPr>
          <a:xfrm>
            <a:off x="3216251" y="505001"/>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DB8E6F0E-964F-ED24-C61E-A923667D90DE}"/>
              </a:ext>
            </a:extLst>
          </p:cNvPr>
          <p:cNvSpPr txBox="1"/>
          <p:nvPr/>
        </p:nvSpPr>
        <p:spPr>
          <a:xfrm>
            <a:off x="5378824" y="1081331"/>
            <a:ext cx="6045798" cy="3340530"/>
          </a:xfrm>
          <a:prstGeom prst="rect">
            <a:avLst/>
          </a:prstGeom>
          <a:noFill/>
        </p:spPr>
        <p:txBody>
          <a:bodyPr wrap="square" lIns="0" tIns="0" rIns="0" bIns="0" rtlCol="0">
            <a:spAutoFit/>
          </a:bodyPr>
          <a:lstStyle/>
          <a:p>
            <a:pPr>
              <a:lnSpc>
                <a:spcPct val="110000"/>
              </a:lnSpc>
            </a:pPr>
            <a:r>
              <a:rPr kumimoji="1" lang="ja-JP" altLang="en-US" dirty="0"/>
              <a:t>住宅ローン控除を申告する場合は、下記ステップに沿って住宅ローンを回答してください。</a:t>
            </a:r>
            <a:endParaRPr kumimoji="1" lang="en-US" altLang="ja-JP" dirty="0"/>
          </a:p>
          <a:p>
            <a:pPr>
              <a:lnSpc>
                <a:spcPct val="110000"/>
              </a:lnSpc>
            </a:pPr>
            <a:r>
              <a:rPr kumimoji="1" lang="en-US" altLang="ja-JP" dirty="0">
                <a:solidFill>
                  <a:schemeClr val="accent1"/>
                </a:solidFill>
              </a:rPr>
              <a:t>※</a:t>
            </a:r>
            <a:r>
              <a:rPr kumimoji="1" lang="ja-JP" altLang="en-US" dirty="0">
                <a:solidFill>
                  <a:schemeClr val="accent1"/>
                </a:solidFill>
              </a:rPr>
              <a:t>住宅ローン控除を申告しない場合は「なし」を選択して回答を完了してください</a:t>
            </a:r>
            <a:endParaRPr kumimoji="1" lang="en-US" altLang="ja-JP" dirty="0">
              <a:solidFill>
                <a:schemeClr val="accent1"/>
              </a:solidFill>
            </a:endParaRPr>
          </a:p>
          <a:p>
            <a:pPr>
              <a:lnSpc>
                <a:spcPct val="110000"/>
              </a:lnSpc>
            </a:pPr>
            <a:endParaRPr kumimoji="1" lang="en-US" altLang="ja-JP" dirty="0"/>
          </a:p>
          <a:p>
            <a:pPr>
              <a:lnSpc>
                <a:spcPct val="110000"/>
              </a:lnSpc>
            </a:pPr>
            <a:r>
              <a:rPr kumimoji="1" lang="ja-JP" altLang="en-US" dirty="0"/>
              <a:t>①住宅ローンの入力</a:t>
            </a:r>
            <a:endParaRPr kumimoji="1" lang="en-US" altLang="ja-JP" dirty="0"/>
          </a:p>
          <a:p>
            <a:pPr>
              <a:lnSpc>
                <a:spcPct val="110000"/>
              </a:lnSpc>
            </a:pPr>
            <a:r>
              <a:rPr kumimoji="1" lang="ja-JP" altLang="en-US" dirty="0"/>
              <a:t>②確認・提出</a:t>
            </a:r>
            <a:endParaRPr kumimoji="1" lang="en-US" altLang="ja-JP" dirty="0"/>
          </a:p>
          <a:p>
            <a:pPr>
              <a:lnSpc>
                <a:spcPct val="110000"/>
              </a:lnSpc>
            </a:pPr>
            <a:r>
              <a:rPr kumimoji="1" lang="ja-JP" altLang="en-US" dirty="0"/>
              <a:t>③完了</a:t>
            </a:r>
            <a:endParaRPr kumimoji="1" lang="en-US" altLang="ja-JP" dirty="0"/>
          </a:p>
          <a:p>
            <a:pPr>
              <a:lnSpc>
                <a:spcPct val="110000"/>
              </a:lnSpc>
            </a:pPr>
            <a:endParaRPr kumimoji="1" lang="en-US" altLang="ja-JP" dirty="0"/>
          </a:p>
          <a:p>
            <a:pPr>
              <a:lnSpc>
                <a:spcPct val="110000"/>
              </a:lnSpc>
            </a:pPr>
            <a:r>
              <a:rPr kumimoji="1" lang="zh-TW" altLang="en-US" dirty="0">
                <a:latin typeface="游ゴシック" panose="020B0400000000000000" pitchFamily="50" charset="-128"/>
                <a:ea typeface="游ゴシック" panose="020B0400000000000000" pitchFamily="50" charset="-128"/>
              </a:rPr>
              <a:t>住宅借入金等特別控除申告書</a:t>
            </a:r>
            <a:r>
              <a:rPr kumimoji="1" lang="ja-JP" altLang="en-US" dirty="0">
                <a:latin typeface="游ゴシック" panose="020B0400000000000000" pitchFamily="50" charset="-128"/>
                <a:ea typeface="游ゴシック" panose="020B0400000000000000" pitchFamily="50" charset="-128"/>
              </a:rPr>
              <a:t>を確認しながら回答してください。</a:t>
            </a:r>
            <a:endParaRPr kumimoji="1" lang="en-US" altLang="ja-JP" dirty="0">
              <a:latin typeface="+mn-ea"/>
            </a:endParaRPr>
          </a:p>
        </p:txBody>
      </p:sp>
      <p:pic>
        <p:nvPicPr>
          <p:cNvPr id="5" name="図 4">
            <a:extLst>
              <a:ext uri="{FF2B5EF4-FFF2-40B4-BE49-F238E27FC236}">
                <a16:creationId xmlns:a16="http://schemas.microsoft.com/office/drawing/2014/main" id="{5F6AD2F5-4AA5-8379-ADA1-F3200FA411EE}"/>
              </a:ext>
            </a:extLst>
          </p:cNvPr>
          <p:cNvPicPr>
            <a:picLocks noChangeAspect="1"/>
          </p:cNvPicPr>
          <p:nvPr/>
        </p:nvPicPr>
        <p:blipFill>
          <a:blip r:embed="rId3"/>
          <a:stretch>
            <a:fillRect/>
          </a:stretch>
        </p:blipFill>
        <p:spPr>
          <a:xfrm>
            <a:off x="336000" y="1081331"/>
            <a:ext cx="4730375" cy="42114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590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365F4-35C1-5D01-5464-D519CE82B513}"/>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BB1ECEB-2A2F-72B3-FAC2-C07D603ECCA5}"/>
              </a:ext>
            </a:extLst>
          </p:cNvPr>
          <p:cNvSpPr>
            <a:spLocks noGrp="1"/>
          </p:cNvSpPr>
          <p:nvPr>
            <p:ph type="body" sz="quarter" idx="10"/>
          </p:nvPr>
        </p:nvSpPr>
        <p:spPr>
          <a:xfrm>
            <a:off x="336000" y="369888"/>
            <a:ext cx="11520000" cy="276999"/>
          </a:xfrm>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管理者から差戻（修正依頼）があった場合</a:t>
            </a:r>
          </a:p>
        </p:txBody>
      </p:sp>
      <p:cxnSp>
        <p:nvCxnSpPr>
          <p:cNvPr id="17" name="直線コネクタ 16">
            <a:extLst>
              <a:ext uri="{FF2B5EF4-FFF2-40B4-BE49-F238E27FC236}">
                <a16:creationId xmlns:a16="http://schemas.microsoft.com/office/drawing/2014/main" id="{058A443A-A607-92C5-90A6-90A0C6A063A8}"/>
              </a:ext>
            </a:extLst>
          </p:cNvPr>
          <p:cNvCxnSpPr>
            <a:cxnSpLocks/>
          </p:cNvCxnSpPr>
          <p:nvPr/>
        </p:nvCxnSpPr>
        <p:spPr>
          <a:xfrm>
            <a:off x="5303234" y="483487"/>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9127BD-3DB3-4680-0503-7C97E092A5B7}"/>
              </a:ext>
            </a:extLst>
          </p:cNvPr>
          <p:cNvSpPr txBox="1"/>
          <p:nvPr/>
        </p:nvSpPr>
        <p:spPr>
          <a:xfrm>
            <a:off x="1576971" y="4596009"/>
            <a:ext cx="7968904" cy="1207638"/>
          </a:xfrm>
          <a:prstGeom prst="rect">
            <a:avLst/>
          </a:prstGeom>
          <a:noFill/>
        </p:spPr>
        <p:txBody>
          <a:bodyPr wrap="square" lIns="0" tIns="0" rIns="0" bIns="0" rtlCol="0">
            <a:spAutoFit/>
          </a:bodyPr>
          <a:lstStyle/>
          <a:p>
            <a:pPr>
              <a:lnSpc>
                <a:spcPct val="110000"/>
              </a:lnSpc>
            </a:pPr>
            <a:r>
              <a:rPr kumimoji="1" lang="ja-JP" altLang="en-US" dirty="0">
                <a:latin typeface="+mn-ea"/>
              </a:rPr>
              <a:t>回答内容に誤りがあった場合に管理者から差戻があると、</a:t>
            </a:r>
            <a:endParaRPr kumimoji="1" lang="en-US" altLang="ja-JP" dirty="0">
              <a:latin typeface="+mn-ea"/>
            </a:endParaRPr>
          </a:p>
          <a:p>
            <a:pPr>
              <a:lnSpc>
                <a:spcPct val="110000"/>
              </a:lnSpc>
            </a:pPr>
            <a:r>
              <a:rPr kumimoji="1" lang="ja-JP" altLang="en-US" dirty="0">
                <a:latin typeface="+mn-ea"/>
              </a:rPr>
              <a:t>回答画面のトップページに差し戻しコメントが表示されます。</a:t>
            </a:r>
            <a:endParaRPr kumimoji="1" lang="en-US" altLang="ja-JP" dirty="0">
              <a:latin typeface="+mn-ea"/>
            </a:endParaRPr>
          </a:p>
          <a:p>
            <a:pPr>
              <a:lnSpc>
                <a:spcPct val="110000"/>
              </a:lnSpc>
            </a:pPr>
            <a:endParaRPr kumimoji="1" lang="en-US" altLang="ja-JP" dirty="0">
              <a:latin typeface="+mn-ea"/>
            </a:endParaRPr>
          </a:p>
          <a:p>
            <a:pPr>
              <a:lnSpc>
                <a:spcPct val="110000"/>
              </a:lnSpc>
            </a:pPr>
            <a:r>
              <a:rPr kumimoji="1" lang="ja-JP" altLang="en-US" dirty="0">
                <a:latin typeface="+mn-ea"/>
              </a:rPr>
              <a:t>内容をご確認の上、もう一度回答してください。</a:t>
            </a:r>
            <a:endParaRPr kumimoji="1" lang="en-US" altLang="ja-JP" dirty="0">
              <a:latin typeface="+mn-ea"/>
            </a:endParaRPr>
          </a:p>
        </p:txBody>
      </p:sp>
      <p:pic>
        <p:nvPicPr>
          <p:cNvPr id="8" name="図 7">
            <a:extLst>
              <a:ext uri="{FF2B5EF4-FFF2-40B4-BE49-F238E27FC236}">
                <a16:creationId xmlns:a16="http://schemas.microsoft.com/office/drawing/2014/main" id="{BC686AFF-7EE7-2D34-3893-8EFF49A52BEB}"/>
              </a:ext>
            </a:extLst>
          </p:cNvPr>
          <p:cNvPicPr>
            <a:picLocks noChangeAspect="1"/>
          </p:cNvPicPr>
          <p:nvPr/>
        </p:nvPicPr>
        <p:blipFill>
          <a:blip r:embed="rId3"/>
          <a:stretch>
            <a:fillRect/>
          </a:stretch>
        </p:blipFill>
        <p:spPr>
          <a:xfrm>
            <a:off x="1576971" y="1008681"/>
            <a:ext cx="7778125" cy="33659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9201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45B68-1E3A-E3C2-96F5-E9169E4CA7B3}"/>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5E52B40-DF09-B458-7BE5-F8307925E5D4}"/>
              </a:ext>
            </a:extLst>
          </p:cNvPr>
          <p:cNvSpPr>
            <a:spLocks noGrp="1"/>
          </p:cNvSpPr>
          <p:nvPr>
            <p:ph type="body" sz="quarter" idx="10"/>
          </p:nvPr>
        </p:nvSpPr>
        <p:spPr>
          <a:xfrm>
            <a:off x="336000" y="369888"/>
            <a:ext cx="11520000" cy="276999"/>
          </a:xfrm>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原本の提出について</a:t>
            </a:r>
          </a:p>
        </p:txBody>
      </p:sp>
      <p:cxnSp>
        <p:nvCxnSpPr>
          <p:cNvPr id="17" name="直線コネクタ 16">
            <a:extLst>
              <a:ext uri="{FF2B5EF4-FFF2-40B4-BE49-F238E27FC236}">
                <a16:creationId xmlns:a16="http://schemas.microsoft.com/office/drawing/2014/main" id="{55DBBEEA-4A13-37DA-9955-111298424923}"/>
              </a:ext>
            </a:extLst>
          </p:cNvPr>
          <p:cNvCxnSpPr>
            <a:cxnSpLocks/>
          </p:cNvCxnSpPr>
          <p:nvPr/>
        </p:nvCxnSpPr>
        <p:spPr>
          <a:xfrm>
            <a:off x="2796702" y="472729"/>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62710E74-9773-D89C-A7BB-215F09373A80}"/>
              </a:ext>
            </a:extLst>
          </p:cNvPr>
          <p:cNvSpPr txBox="1"/>
          <p:nvPr/>
        </p:nvSpPr>
        <p:spPr>
          <a:xfrm>
            <a:off x="1128767" y="5332880"/>
            <a:ext cx="9779486" cy="598241"/>
          </a:xfrm>
          <a:prstGeom prst="rect">
            <a:avLst/>
          </a:prstGeom>
          <a:noFill/>
        </p:spPr>
        <p:txBody>
          <a:bodyPr wrap="square" lIns="0" tIns="0" rIns="0" bIns="0" rtlCol="0">
            <a:spAutoFit/>
          </a:bodyPr>
          <a:lstStyle/>
          <a:p>
            <a:pPr>
              <a:lnSpc>
                <a:spcPct val="110000"/>
              </a:lnSpc>
            </a:pPr>
            <a:r>
              <a:rPr kumimoji="1" lang="ja-JP" altLang="en-US" dirty="0">
                <a:latin typeface="+mn-ea"/>
              </a:rPr>
              <a:t>回答完了後、トップページに原本の提出が必要な場合はメッセージが表示されます。</a:t>
            </a:r>
            <a:endParaRPr kumimoji="1" lang="en-US" altLang="ja-JP" dirty="0">
              <a:latin typeface="+mn-ea"/>
            </a:endParaRPr>
          </a:p>
          <a:p>
            <a:pPr>
              <a:lnSpc>
                <a:spcPct val="110000"/>
              </a:lnSpc>
            </a:pPr>
            <a:r>
              <a:rPr kumimoji="1" lang="ja-JP" altLang="en-US" dirty="0"/>
              <a:t>例）台紙に張り付け後、返信用封筒にて返送ください。</a:t>
            </a:r>
            <a:endParaRPr kumimoji="1" lang="en-US" altLang="ja-JP" dirty="0">
              <a:latin typeface="+mn-ea"/>
            </a:endParaRPr>
          </a:p>
        </p:txBody>
      </p:sp>
      <p:pic>
        <p:nvPicPr>
          <p:cNvPr id="8" name="図 7">
            <a:extLst>
              <a:ext uri="{FF2B5EF4-FFF2-40B4-BE49-F238E27FC236}">
                <a16:creationId xmlns:a16="http://schemas.microsoft.com/office/drawing/2014/main" id="{911926F4-6E90-531D-055A-D2903AF25C74}"/>
              </a:ext>
            </a:extLst>
          </p:cNvPr>
          <p:cNvPicPr>
            <a:picLocks noChangeAspect="1"/>
          </p:cNvPicPr>
          <p:nvPr/>
        </p:nvPicPr>
        <p:blipFill>
          <a:blip r:embed="rId3"/>
          <a:stretch>
            <a:fillRect/>
          </a:stretch>
        </p:blipFill>
        <p:spPr>
          <a:xfrm>
            <a:off x="1666650" y="926879"/>
            <a:ext cx="6725589" cy="4229690"/>
          </a:xfrm>
          <a:prstGeom prst="rect">
            <a:avLst/>
          </a:prstGeom>
          <a:effectLst>
            <a:outerShdw blurRad="50800" dist="38100" dir="2700000" algn="tl" rotWithShape="0">
              <a:prstClr val="black">
                <a:alpha val="40000"/>
              </a:prstClr>
            </a:outerShdw>
          </a:effectLst>
        </p:spPr>
      </p:pic>
      <p:sp>
        <p:nvSpPr>
          <p:cNvPr id="9" name="正方形/長方形 8">
            <a:extLst>
              <a:ext uri="{FF2B5EF4-FFF2-40B4-BE49-F238E27FC236}">
                <a16:creationId xmlns:a16="http://schemas.microsoft.com/office/drawing/2014/main" id="{86C355BB-EFD8-A6B6-DD16-44596AA6E64B}"/>
              </a:ext>
            </a:extLst>
          </p:cNvPr>
          <p:cNvSpPr/>
          <p:nvPr/>
        </p:nvSpPr>
        <p:spPr>
          <a:xfrm>
            <a:off x="1796527" y="2216075"/>
            <a:ext cx="6497619" cy="1277471"/>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13973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74F07-B4D3-2F62-6454-5B03AAB05CE4}"/>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69B9E175-FAE7-265D-797D-7A0AB6C44BA6}"/>
              </a:ext>
            </a:extLst>
          </p:cNvPr>
          <p:cNvPicPr>
            <a:picLocks noChangeAspect="1"/>
          </p:cNvPicPr>
          <p:nvPr/>
        </p:nvPicPr>
        <p:blipFill>
          <a:blip r:embed="rId3"/>
          <a:stretch>
            <a:fillRect/>
          </a:stretch>
        </p:blipFill>
        <p:spPr>
          <a:xfrm>
            <a:off x="336000" y="1791495"/>
            <a:ext cx="5946466" cy="1932970"/>
          </a:xfrm>
          <a:prstGeom prst="rect">
            <a:avLst/>
          </a:prstGeom>
          <a:effectLst>
            <a:outerShdw blurRad="50800" dist="38100" dir="2700000" algn="tl" rotWithShape="0">
              <a:prstClr val="black">
                <a:alpha val="40000"/>
              </a:prstClr>
            </a:outerShdw>
          </a:effectLst>
        </p:spPr>
      </p:pic>
      <p:sp>
        <p:nvSpPr>
          <p:cNvPr id="2" name="テキスト プレースホルダー 1">
            <a:extLst>
              <a:ext uri="{FF2B5EF4-FFF2-40B4-BE49-F238E27FC236}">
                <a16:creationId xmlns:a16="http://schemas.microsoft.com/office/drawing/2014/main" id="{1FC361EA-D28B-C16E-03EC-1370B6A20BD1}"/>
              </a:ext>
            </a:extLst>
          </p:cNvPr>
          <p:cNvSpPr>
            <a:spLocks noGrp="1"/>
          </p:cNvSpPr>
          <p:nvPr>
            <p:ph type="body" sz="quarter" idx="10"/>
          </p:nvPr>
        </p:nvSpPr>
        <p:spPr>
          <a:xfrm>
            <a:off x="336000" y="369888"/>
            <a:ext cx="11520000" cy="276999"/>
          </a:xfrm>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源泉徴収票の確認について</a:t>
            </a:r>
          </a:p>
        </p:txBody>
      </p:sp>
      <p:cxnSp>
        <p:nvCxnSpPr>
          <p:cNvPr id="17" name="直線コネクタ 16">
            <a:extLst>
              <a:ext uri="{FF2B5EF4-FFF2-40B4-BE49-F238E27FC236}">
                <a16:creationId xmlns:a16="http://schemas.microsoft.com/office/drawing/2014/main" id="{91FBCC88-F8D0-BB16-CD04-2C6F919933B8}"/>
              </a:ext>
            </a:extLst>
          </p:cNvPr>
          <p:cNvCxnSpPr>
            <a:cxnSpLocks/>
          </p:cNvCxnSpPr>
          <p:nvPr/>
        </p:nvCxnSpPr>
        <p:spPr>
          <a:xfrm>
            <a:off x="3485192" y="515760"/>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052BA4C0-57A3-8C85-936B-776EC600F058}"/>
              </a:ext>
            </a:extLst>
          </p:cNvPr>
          <p:cNvSpPr txBox="1"/>
          <p:nvPr/>
        </p:nvSpPr>
        <p:spPr>
          <a:xfrm>
            <a:off x="336000" y="920070"/>
            <a:ext cx="11856000" cy="293542"/>
          </a:xfrm>
          <a:prstGeom prst="rect">
            <a:avLst/>
          </a:prstGeom>
          <a:noFill/>
        </p:spPr>
        <p:txBody>
          <a:bodyPr wrap="square" lIns="0" tIns="0" rIns="0" bIns="0" rtlCol="0">
            <a:spAutoFit/>
          </a:bodyPr>
          <a:lstStyle/>
          <a:p>
            <a:pPr>
              <a:lnSpc>
                <a:spcPct val="110000"/>
              </a:lnSpc>
            </a:pPr>
            <a:r>
              <a:rPr kumimoji="1" lang="ja-JP" altLang="en-US" dirty="0">
                <a:latin typeface="+mn-ea"/>
              </a:rPr>
              <a:t>年末調整の完了後、源泉徴収票が公開されるとレコルから源泉徴収票</a:t>
            </a:r>
            <a:r>
              <a:rPr kumimoji="1" lang="en-US" altLang="ja-JP" dirty="0">
                <a:latin typeface="+mn-ea"/>
              </a:rPr>
              <a:t>PDF</a:t>
            </a:r>
            <a:r>
              <a:rPr kumimoji="1" lang="ja-JP" altLang="en-US" dirty="0">
                <a:latin typeface="+mn-ea"/>
              </a:rPr>
              <a:t>をダウンロードできるようになります。</a:t>
            </a:r>
            <a:endParaRPr kumimoji="1" lang="en-US" altLang="ja-JP" dirty="0">
              <a:latin typeface="+mn-ea"/>
            </a:endParaRPr>
          </a:p>
        </p:txBody>
      </p:sp>
      <p:sp>
        <p:nvSpPr>
          <p:cNvPr id="9" name="正方形/長方形 8">
            <a:extLst>
              <a:ext uri="{FF2B5EF4-FFF2-40B4-BE49-F238E27FC236}">
                <a16:creationId xmlns:a16="http://schemas.microsoft.com/office/drawing/2014/main" id="{F15C56E8-597D-9DCE-97C7-A78B74EF2B46}"/>
              </a:ext>
            </a:extLst>
          </p:cNvPr>
          <p:cNvSpPr/>
          <p:nvPr/>
        </p:nvSpPr>
        <p:spPr>
          <a:xfrm>
            <a:off x="4077149" y="2340243"/>
            <a:ext cx="2312893" cy="598241"/>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8519C938-CD8A-A573-CA01-8C5C02409E26}"/>
              </a:ext>
            </a:extLst>
          </p:cNvPr>
          <p:cNvPicPr>
            <a:picLocks noChangeAspect="1"/>
          </p:cNvPicPr>
          <p:nvPr/>
        </p:nvPicPr>
        <p:blipFill>
          <a:blip r:embed="rId4"/>
          <a:stretch>
            <a:fillRect/>
          </a:stretch>
        </p:blipFill>
        <p:spPr>
          <a:xfrm>
            <a:off x="336000" y="4068895"/>
            <a:ext cx="4611333" cy="1932970"/>
          </a:xfrm>
          <a:prstGeom prst="rect">
            <a:avLst/>
          </a:prstGeom>
          <a:effectLst>
            <a:outerShdw blurRad="50800" dist="38100" dir="2700000" algn="tl" rotWithShape="0">
              <a:prstClr val="black">
                <a:alpha val="40000"/>
              </a:prstClr>
            </a:outerShdw>
          </a:effectLst>
        </p:spPr>
      </p:pic>
      <p:sp>
        <p:nvSpPr>
          <p:cNvPr id="10" name="正方形/長方形 9">
            <a:extLst>
              <a:ext uri="{FF2B5EF4-FFF2-40B4-BE49-F238E27FC236}">
                <a16:creationId xmlns:a16="http://schemas.microsoft.com/office/drawing/2014/main" id="{C8869F71-7F61-A395-737D-D39D12234B10}"/>
              </a:ext>
            </a:extLst>
          </p:cNvPr>
          <p:cNvSpPr/>
          <p:nvPr/>
        </p:nvSpPr>
        <p:spPr>
          <a:xfrm>
            <a:off x="500474" y="5417821"/>
            <a:ext cx="4286679" cy="598241"/>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C5AE81A-F1AD-8B89-09DA-C6F3C927821F}"/>
              </a:ext>
            </a:extLst>
          </p:cNvPr>
          <p:cNvSpPr txBox="1"/>
          <p:nvPr/>
        </p:nvSpPr>
        <p:spPr>
          <a:xfrm>
            <a:off x="6583679" y="2340243"/>
            <a:ext cx="5272321" cy="702308"/>
          </a:xfrm>
          <a:prstGeom prst="rect">
            <a:avLst/>
          </a:prstGeom>
          <a:noFill/>
        </p:spPr>
        <p:txBody>
          <a:bodyPr wrap="square" lIns="0" tIns="0" rIns="0" bIns="0" rtlCol="0">
            <a:spAutoFit/>
          </a:bodyPr>
          <a:lstStyle/>
          <a:p>
            <a:pPr>
              <a:lnSpc>
                <a:spcPct val="110000"/>
              </a:lnSpc>
            </a:pPr>
            <a:r>
              <a:rPr kumimoji="1" lang="ja-JP" altLang="en-US" sz="1400" dirty="0">
                <a:latin typeface="+mn-ea"/>
              </a:rPr>
              <a:t>①レコルへログインして確認</a:t>
            </a:r>
            <a:endParaRPr kumimoji="1" lang="en-US" altLang="ja-JP" sz="1400" dirty="0">
              <a:latin typeface="+mn-ea"/>
            </a:endParaRPr>
          </a:p>
          <a:p>
            <a:pPr>
              <a:lnSpc>
                <a:spcPct val="110000"/>
              </a:lnSpc>
            </a:pPr>
            <a:r>
              <a:rPr kumimoji="1" lang="en-US" altLang="ja-JP" sz="1400" dirty="0">
                <a:latin typeface="+mn-ea"/>
              </a:rPr>
              <a:t>[</a:t>
            </a:r>
            <a:r>
              <a:rPr kumimoji="1" lang="ja-JP" altLang="en-US" sz="1400" dirty="0">
                <a:latin typeface="+mn-ea"/>
              </a:rPr>
              <a:t>給与明細</a:t>
            </a:r>
            <a:r>
              <a:rPr kumimoji="1" lang="en-US" altLang="ja-JP" sz="1400" dirty="0">
                <a:latin typeface="+mn-ea"/>
              </a:rPr>
              <a:t>]</a:t>
            </a:r>
            <a:r>
              <a:rPr kumimoji="1" lang="ja-JP" altLang="en-US" sz="1400" dirty="0">
                <a:latin typeface="+mn-ea"/>
              </a:rPr>
              <a:t>メニューに公開された源泉徴収票</a:t>
            </a:r>
            <a:r>
              <a:rPr kumimoji="1" lang="en-US" altLang="ja-JP" sz="1400" dirty="0">
                <a:latin typeface="+mn-ea"/>
              </a:rPr>
              <a:t>PDF</a:t>
            </a:r>
            <a:r>
              <a:rPr kumimoji="1" lang="ja-JP" altLang="en-US" sz="1400" dirty="0">
                <a:latin typeface="+mn-ea"/>
              </a:rPr>
              <a:t>をダウンロードできます。</a:t>
            </a:r>
            <a:endParaRPr kumimoji="1" lang="en-US" altLang="ja-JP" sz="1400" dirty="0">
              <a:latin typeface="+mn-ea"/>
            </a:endParaRPr>
          </a:p>
        </p:txBody>
      </p:sp>
      <p:sp>
        <p:nvSpPr>
          <p:cNvPr id="12" name="テキスト ボックス 11">
            <a:extLst>
              <a:ext uri="{FF2B5EF4-FFF2-40B4-BE49-F238E27FC236}">
                <a16:creationId xmlns:a16="http://schemas.microsoft.com/office/drawing/2014/main" id="{6CBEE06D-97C5-DFA0-A37A-14F1F3BB3C70}"/>
              </a:ext>
            </a:extLst>
          </p:cNvPr>
          <p:cNvSpPr txBox="1"/>
          <p:nvPr/>
        </p:nvSpPr>
        <p:spPr>
          <a:xfrm>
            <a:off x="5233595" y="5417821"/>
            <a:ext cx="5272321" cy="702308"/>
          </a:xfrm>
          <a:prstGeom prst="rect">
            <a:avLst/>
          </a:prstGeom>
          <a:noFill/>
        </p:spPr>
        <p:txBody>
          <a:bodyPr wrap="square" lIns="0" tIns="0" rIns="0" bIns="0" rtlCol="0">
            <a:spAutoFit/>
          </a:bodyPr>
          <a:lstStyle/>
          <a:p>
            <a:pPr>
              <a:lnSpc>
                <a:spcPct val="110000"/>
              </a:lnSpc>
            </a:pPr>
            <a:r>
              <a:rPr kumimoji="1" lang="ja-JP" altLang="en-US" sz="1400" dirty="0">
                <a:latin typeface="+mn-ea"/>
              </a:rPr>
              <a:t>②年末調整の回答画面へログインして確認</a:t>
            </a:r>
            <a:endParaRPr kumimoji="1" lang="en-US" altLang="ja-JP" sz="1400" dirty="0">
              <a:latin typeface="+mn-ea"/>
            </a:endParaRPr>
          </a:p>
          <a:p>
            <a:pPr>
              <a:lnSpc>
                <a:spcPct val="110000"/>
              </a:lnSpc>
            </a:pPr>
            <a:r>
              <a:rPr kumimoji="1" lang="ja-JP" altLang="en-US" sz="1400" dirty="0">
                <a:latin typeface="+mn-ea"/>
              </a:rPr>
              <a:t>「源泉徴収票のダウンロード」ボタンから源泉徴収票</a:t>
            </a:r>
            <a:r>
              <a:rPr kumimoji="1" lang="en-US" altLang="ja-JP" sz="1400" dirty="0">
                <a:latin typeface="+mn-ea"/>
              </a:rPr>
              <a:t>PDF</a:t>
            </a:r>
            <a:r>
              <a:rPr kumimoji="1" lang="ja-JP" altLang="en-US" sz="1400" dirty="0">
                <a:latin typeface="+mn-ea"/>
              </a:rPr>
              <a:t>をダウンロードできます。</a:t>
            </a:r>
            <a:endParaRPr kumimoji="1" lang="en-US" altLang="ja-JP" sz="1400" dirty="0">
              <a:latin typeface="+mn-ea"/>
            </a:endParaRPr>
          </a:p>
        </p:txBody>
      </p:sp>
    </p:spTree>
    <p:extLst>
      <p:ext uri="{BB962C8B-B14F-4D97-AF65-F5344CB8AC3E}">
        <p14:creationId xmlns:p14="http://schemas.microsoft.com/office/powerpoint/2010/main" val="1039785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ACCA6-2605-4605-3F53-728C275CF76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8D7441D-CBE1-B706-5FE2-8818B262164F}"/>
              </a:ext>
            </a:extLst>
          </p:cNvPr>
          <p:cNvSpPr>
            <a:spLocks noGrp="1"/>
          </p:cNvSpPr>
          <p:nvPr>
            <p:ph type="body" sz="quarter" idx="10"/>
          </p:nvPr>
        </p:nvSpPr>
        <p:spPr>
          <a:xfrm>
            <a:off x="336000" y="369888"/>
            <a:ext cx="11520000" cy="276999"/>
          </a:xfrm>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よくある質問</a:t>
            </a:r>
          </a:p>
        </p:txBody>
      </p:sp>
      <p:cxnSp>
        <p:nvCxnSpPr>
          <p:cNvPr id="17" name="直線コネクタ 16">
            <a:extLst>
              <a:ext uri="{FF2B5EF4-FFF2-40B4-BE49-F238E27FC236}">
                <a16:creationId xmlns:a16="http://schemas.microsoft.com/office/drawing/2014/main" id="{A4CFFE33-38CF-7D37-41B6-AC4C98BAD9BC}"/>
              </a:ext>
            </a:extLst>
          </p:cNvPr>
          <p:cNvCxnSpPr>
            <a:cxnSpLocks/>
          </p:cNvCxnSpPr>
          <p:nvPr/>
        </p:nvCxnSpPr>
        <p:spPr>
          <a:xfrm>
            <a:off x="2032910" y="505003"/>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C60F97FE-05F0-4270-AA9F-F3556BDF02F4}"/>
              </a:ext>
            </a:extLst>
          </p:cNvPr>
          <p:cNvGraphicFramePr>
            <a:graphicFrameLocks noGrp="1"/>
          </p:cNvGraphicFramePr>
          <p:nvPr>
            <p:extLst>
              <p:ext uri="{D42A27DB-BD31-4B8C-83A1-F6EECF244321}">
                <p14:modId xmlns:p14="http://schemas.microsoft.com/office/powerpoint/2010/main" val="3901443080"/>
              </p:ext>
            </p:extLst>
          </p:nvPr>
        </p:nvGraphicFramePr>
        <p:xfrm>
          <a:off x="336000" y="782002"/>
          <a:ext cx="11336048" cy="4842560"/>
        </p:xfrm>
        <a:graphic>
          <a:graphicData uri="http://schemas.openxmlformats.org/drawingml/2006/table">
            <a:tbl>
              <a:tblPr firstRow="1" bandRow="1">
                <a:tableStyleId>{5C22544A-7EE6-4342-B048-85BDC9FD1C3A}</a:tableStyleId>
              </a:tblPr>
              <a:tblGrid>
                <a:gridCol w="4795399">
                  <a:extLst>
                    <a:ext uri="{9D8B030D-6E8A-4147-A177-3AD203B41FA5}">
                      <a16:colId xmlns:a16="http://schemas.microsoft.com/office/drawing/2014/main" val="568136276"/>
                    </a:ext>
                  </a:extLst>
                </a:gridCol>
                <a:gridCol w="6540649">
                  <a:extLst>
                    <a:ext uri="{9D8B030D-6E8A-4147-A177-3AD203B41FA5}">
                      <a16:colId xmlns:a16="http://schemas.microsoft.com/office/drawing/2014/main" val="3992626720"/>
                    </a:ext>
                  </a:extLst>
                </a:gridCol>
              </a:tblGrid>
              <a:tr h="517464">
                <a:tc>
                  <a:txBody>
                    <a:bodyPr/>
                    <a:lstStyle/>
                    <a:p>
                      <a:r>
                        <a:rPr kumimoji="1" lang="ja-JP" altLang="en-US" sz="1600" dirty="0"/>
                        <a:t>質問</a:t>
                      </a:r>
                    </a:p>
                  </a:txBody>
                  <a:tcPr anchor="ctr"/>
                </a:tc>
                <a:tc>
                  <a:txBody>
                    <a:bodyPr/>
                    <a:lstStyle/>
                    <a:p>
                      <a:r>
                        <a:rPr kumimoji="1" lang="ja-JP" altLang="en-US" sz="1600" dirty="0"/>
                        <a:t>回答</a:t>
                      </a:r>
                    </a:p>
                  </a:txBody>
                  <a:tcPr anchor="ctr"/>
                </a:tc>
                <a:extLst>
                  <a:ext uri="{0D108BD9-81ED-4DB2-BD59-A6C34878D82A}">
                    <a16:rowId xmlns:a16="http://schemas.microsoft.com/office/drawing/2014/main" val="3004668266"/>
                  </a:ext>
                </a:extLst>
              </a:tr>
              <a:tr h="1322618">
                <a:tc>
                  <a:txBody>
                    <a:bodyPr/>
                    <a:lstStyle/>
                    <a:p>
                      <a:r>
                        <a:rPr kumimoji="1" lang="ja-JP" altLang="en-US" sz="1400" dirty="0"/>
                        <a:t>年末調整の回答依頼メールが届かない</a:t>
                      </a:r>
                    </a:p>
                  </a:txBody>
                  <a:tcPr anchor="ctr"/>
                </a:tc>
                <a:tc>
                  <a:txBody>
                    <a:bodyPr/>
                    <a:lstStyle/>
                    <a:p>
                      <a:r>
                        <a:rPr kumimoji="1" lang="ja-JP" altLang="en-US" sz="1400" dirty="0"/>
                        <a:t>迷惑メールやごみ箱のフォルダに届いていないかをご確認ください。</a:t>
                      </a:r>
                      <a:endParaRPr kumimoji="1" lang="en-US" altLang="ja-JP" sz="1400" dirty="0"/>
                    </a:p>
                    <a:p>
                      <a:r>
                        <a:rPr kumimoji="1" lang="en-US" altLang="ja-JP" sz="1400" dirty="0"/>
                        <a:t>※</a:t>
                      </a:r>
                      <a:r>
                        <a:rPr kumimoji="1" lang="ja-JP" altLang="en-US" sz="1400" dirty="0"/>
                        <a:t>メールの送信元は「</a:t>
                      </a:r>
                      <a:r>
                        <a:rPr kumimoji="1" lang="en-US" altLang="ja-JP" sz="1400" dirty="0"/>
                        <a:t>recoru-app@smart-works.jp</a:t>
                      </a:r>
                      <a:r>
                        <a:rPr kumimoji="1" lang="ja-JP" altLang="en-US" sz="1400" dirty="0"/>
                        <a:t>」です</a:t>
                      </a:r>
                      <a:endParaRPr kumimoji="1" lang="en-US" altLang="ja-JP" sz="1400" dirty="0"/>
                    </a:p>
                    <a:p>
                      <a:endParaRPr kumimoji="1" lang="en-US" altLang="ja-JP" sz="1400" dirty="0"/>
                    </a:p>
                    <a:p>
                      <a:r>
                        <a:rPr kumimoji="1" lang="en-US" altLang="ja-JP" sz="1400" b="1" dirty="0"/>
                        <a:t>【</a:t>
                      </a:r>
                      <a:r>
                        <a:rPr kumimoji="1" lang="ja-JP" altLang="en-US" sz="1400" b="1" dirty="0"/>
                        <a:t>レコルのパスワードを使用する場合</a:t>
                      </a:r>
                      <a:r>
                        <a:rPr kumimoji="1" lang="en-US" altLang="ja-JP" sz="1400" b="1" dirty="0"/>
                        <a:t>】</a:t>
                      </a:r>
                    </a:p>
                    <a:p>
                      <a:r>
                        <a:rPr kumimoji="1" lang="ja-JP" altLang="en-US" sz="1400" dirty="0"/>
                        <a:t>以下の</a:t>
                      </a:r>
                      <a:r>
                        <a:rPr kumimoji="1" lang="en-US" altLang="ja-JP" sz="1400" dirty="0"/>
                        <a:t>URL</a:t>
                      </a:r>
                      <a:r>
                        <a:rPr kumimoji="1" lang="ja-JP" altLang="en-US" sz="1400" dirty="0"/>
                        <a:t>から直接ログインして回答することができます。</a:t>
                      </a:r>
                      <a:endParaRPr kumimoji="1" lang="en-US" altLang="ja-JP" sz="1400" dirty="0"/>
                    </a:p>
                    <a:p>
                      <a:pPr>
                        <a:lnSpc>
                          <a:spcPct val="110000"/>
                        </a:lnSpc>
                      </a:pPr>
                      <a:r>
                        <a:rPr kumimoji="1" lang="en-US" altLang="ja-JP" sz="1400" dirty="0">
                          <a:solidFill>
                            <a:schemeClr val="tx1">
                              <a:lumMod val="85000"/>
                              <a:lumOff val="15000"/>
                            </a:schemeClr>
                          </a:solidFill>
                          <a:hlinkClick r:id="rId3"/>
                        </a:rPr>
                        <a:t>https://api.recoru.in/ws/payroll/yearendAdjustments/answer/</a:t>
                      </a:r>
                      <a:r>
                        <a:rPr kumimoji="1" lang="en-US" altLang="ja-JP" sz="1400" dirty="0">
                          <a:solidFill>
                            <a:schemeClr val="accent1"/>
                          </a:solidFill>
                          <a:hlinkClick r:id="rId3"/>
                        </a:rPr>
                        <a:t>2024</a:t>
                      </a:r>
                      <a:r>
                        <a:rPr kumimoji="1" lang="en-US" altLang="ja-JP" sz="1400" dirty="0">
                          <a:solidFill>
                            <a:schemeClr val="tx1">
                              <a:lumMod val="85000"/>
                              <a:lumOff val="15000"/>
                            </a:schemeClr>
                          </a:solidFill>
                          <a:hlinkClick r:id="rId3"/>
                        </a:rPr>
                        <a:t>/</a:t>
                      </a:r>
                      <a:endParaRPr kumimoji="1" lang="en-US" altLang="ja-JP" sz="1400" dirty="0">
                        <a:solidFill>
                          <a:schemeClr val="tx1">
                            <a:lumMod val="85000"/>
                            <a:lumOff val="15000"/>
                          </a:schemeClr>
                        </a:solidFill>
                      </a:endParaRPr>
                    </a:p>
                    <a:p>
                      <a:pPr>
                        <a:lnSpc>
                          <a:spcPct val="110000"/>
                        </a:lnSpc>
                      </a:pPr>
                      <a:r>
                        <a:rPr kumimoji="1" lang="en-US" altLang="ja-JP" sz="1400" dirty="0">
                          <a:solidFill>
                            <a:schemeClr val="tx1">
                              <a:lumMod val="85000"/>
                              <a:lumOff val="15000"/>
                            </a:schemeClr>
                          </a:solidFill>
                        </a:rPr>
                        <a:t>※URL</a:t>
                      </a:r>
                      <a:r>
                        <a:rPr kumimoji="1" lang="ja-JP" altLang="en-US" sz="1400" dirty="0">
                          <a:solidFill>
                            <a:schemeClr val="tx1">
                              <a:lumMod val="85000"/>
                              <a:lumOff val="15000"/>
                            </a:schemeClr>
                          </a:solidFill>
                        </a:rPr>
                        <a:t>の最後（上記</a:t>
                      </a:r>
                      <a:r>
                        <a:rPr kumimoji="1" lang="en-US" altLang="ja-JP" sz="1400" dirty="0">
                          <a:solidFill>
                            <a:schemeClr val="tx1">
                              <a:lumMod val="85000"/>
                              <a:lumOff val="15000"/>
                            </a:schemeClr>
                          </a:solidFill>
                        </a:rPr>
                        <a:t>2024</a:t>
                      </a:r>
                      <a:r>
                        <a:rPr kumimoji="1" lang="ja-JP" altLang="en-US" sz="1400" dirty="0">
                          <a:solidFill>
                            <a:schemeClr val="tx1">
                              <a:lumMod val="85000"/>
                              <a:lumOff val="15000"/>
                            </a:schemeClr>
                          </a:solidFill>
                        </a:rPr>
                        <a:t>）は実施年で変更となります</a:t>
                      </a:r>
                      <a:endParaRPr kumimoji="1" lang="en-US" altLang="ja-JP" sz="1400" dirty="0">
                        <a:solidFill>
                          <a:schemeClr val="tx1">
                            <a:lumMod val="85000"/>
                            <a:lumOff val="15000"/>
                          </a:schemeClr>
                        </a:solidFill>
                      </a:endParaRPr>
                    </a:p>
                    <a:p>
                      <a:pPr>
                        <a:lnSpc>
                          <a:spcPct val="110000"/>
                        </a:lnSpc>
                      </a:pPr>
                      <a:endParaRPr kumimoji="1" lang="en-US" altLang="ja-JP" sz="1400" dirty="0">
                        <a:solidFill>
                          <a:schemeClr val="tx1">
                            <a:lumMod val="85000"/>
                            <a:lumOff val="15000"/>
                          </a:schemeClr>
                        </a:solidFill>
                      </a:endParaRPr>
                    </a:p>
                    <a:p>
                      <a:pPr>
                        <a:lnSpc>
                          <a:spcPct val="110000"/>
                        </a:lnSpc>
                      </a:pPr>
                      <a:r>
                        <a:rPr kumimoji="1" lang="en-US" altLang="ja-JP" sz="1400" b="1" dirty="0">
                          <a:solidFill>
                            <a:schemeClr val="tx1">
                              <a:lumMod val="85000"/>
                              <a:lumOff val="15000"/>
                            </a:schemeClr>
                          </a:solidFill>
                        </a:rPr>
                        <a:t>【</a:t>
                      </a:r>
                      <a:r>
                        <a:rPr kumimoji="1" lang="ja-JP" altLang="en-US" sz="1400" b="1" dirty="0">
                          <a:solidFill>
                            <a:schemeClr val="tx1">
                              <a:lumMod val="85000"/>
                              <a:lumOff val="15000"/>
                            </a:schemeClr>
                          </a:solidFill>
                        </a:rPr>
                        <a:t>年末調整専用のパスワードを使用する場合</a:t>
                      </a:r>
                      <a:r>
                        <a:rPr kumimoji="1" lang="en-US" altLang="ja-JP" sz="1400" b="1" dirty="0">
                          <a:solidFill>
                            <a:schemeClr val="tx1">
                              <a:lumMod val="85000"/>
                              <a:lumOff val="15000"/>
                            </a:schemeClr>
                          </a:solidFill>
                        </a:rPr>
                        <a:t>】</a:t>
                      </a:r>
                    </a:p>
                    <a:p>
                      <a:pPr>
                        <a:lnSpc>
                          <a:spcPct val="110000"/>
                        </a:lnSpc>
                      </a:pPr>
                      <a:r>
                        <a:rPr kumimoji="1" lang="ja-JP" altLang="en-US" sz="1400" b="0" dirty="0">
                          <a:solidFill>
                            <a:schemeClr val="tx1">
                              <a:lumMod val="85000"/>
                              <a:lumOff val="15000"/>
                            </a:schemeClr>
                          </a:solidFill>
                        </a:rPr>
                        <a:t>回答依頼メールに記載された初期パスワードが必須になります。</a:t>
                      </a:r>
                      <a:endParaRPr kumimoji="1" lang="en-US" altLang="ja-JP" sz="1400" b="0" dirty="0">
                        <a:solidFill>
                          <a:schemeClr val="tx1">
                            <a:lumMod val="85000"/>
                            <a:lumOff val="15000"/>
                          </a:schemeClr>
                        </a:solidFill>
                      </a:endParaRPr>
                    </a:p>
                    <a:p>
                      <a:pPr>
                        <a:lnSpc>
                          <a:spcPct val="110000"/>
                        </a:lnSpc>
                      </a:pPr>
                      <a:r>
                        <a:rPr kumimoji="1" lang="ja-JP" altLang="en-US" sz="1400" b="0" dirty="0">
                          <a:solidFill>
                            <a:schemeClr val="tx1">
                              <a:lumMod val="85000"/>
                              <a:lumOff val="15000"/>
                            </a:schemeClr>
                          </a:solidFill>
                        </a:rPr>
                        <a:t>メールを受信できなかった場合は社内の担当者に登録メールアドレスを確認してもらい、再度回答依頼を行ってもらってください。</a:t>
                      </a:r>
                      <a:endParaRPr kumimoji="1" lang="en-US" altLang="ja-JP" sz="1400" b="0" dirty="0">
                        <a:solidFill>
                          <a:schemeClr val="tx1">
                            <a:lumMod val="85000"/>
                            <a:lumOff val="15000"/>
                          </a:schemeClr>
                        </a:solidFill>
                      </a:endParaRPr>
                    </a:p>
                  </a:txBody>
                  <a:tcPr anchor="ctr"/>
                </a:tc>
                <a:extLst>
                  <a:ext uri="{0D108BD9-81ED-4DB2-BD59-A6C34878D82A}">
                    <a16:rowId xmlns:a16="http://schemas.microsoft.com/office/drawing/2014/main" val="2764765757"/>
                  </a:ext>
                </a:extLst>
              </a:tr>
              <a:tr h="766278">
                <a:tc>
                  <a:txBody>
                    <a:bodyPr/>
                    <a:lstStyle/>
                    <a:p>
                      <a:r>
                        <a:rPr kumimoji="1" lang="ja-JP" altLang="en-US" sz="1400" dirty="0"/>
                        <a:t>スマホで回答したい</a:t>
                      </a:r>
                    </a:p>
                  </a:txBody>
                  <a:tcPr anchor="ctr"/>
                </a:tc>
                <a:tc>
                  <a:txBody>
                    <a:bodyPr/>
                    <a:lstStyle/>
                    <a:p>
                      <a:r>
                        <a:rPr kumimoji="1" lang="ja-JP" altLang="en-US" sz="1400" dirty="0"/>
                        <a:t>スマホのブラウザを使用して回答することができます。</a:t>
                      </a:r>
                      <a:endParaRPr kumimoji="1" lang="en-US" altLang="ja-JP" sz="1400" dirty="0"/>
                    </a:p>
                    <a:p>
                      <a:r>
                        <a:rPr kumimoji="1" lang="en-US" altLang="ja-JP" sz="1400" dirty="0"/>
                        <a:t>※</a:t>
                      </a:r>
                      <a:r>
                        <a:rPr kumimoji="1" lang="ja-JP" altLang="en-US" sz="1400" dirty="0"/>
                        <a:t>レコルのスマホアプリでは回答できません</a:t>
                      </a:r>
                    </a:p>
                  </a:txBody>
                  <a:tcPr anchor="ctr"/>
                </a:tc>
                <a:extLst>
                  <a:ext uri="{0D108BD9-81ED-4DB2-BD59-A6C34878D82A}">
                    <a16:rowId xmlns:a16="http://schemas.microsoft.com/office/drawing/2014/main" val="1627023364"/>
                  </a:ext>
                </a:extLst>
              </a:tr>
              <a:tr h="766278">
                <a:tc>
                  <a:txBody>
                    <a:bodyPr/>
                    <a:lstStyle/>
                    <a:p>
                      <a:r>
                        <a:rPr kumimoji="1" lang="ja-JP" altLang="en-US" sz="1400" dirty="0"/>
                        <a:t>回答提出後に修正が必要なことに気付いたため、提出を取り下げたい</a:t>
                      </a:r>
                    </a:p>
                  </a:txBody>
                  <a:tcPr anchor="ctr"/>
                </a:tc>
                <a:tc>
                  <a:txBody>
                    <a:bodyPr/>
                    <a:lstStyle/>
                    <a:p>
                      <a:r>
                        <a:rPr kumimoji="1" lang="ja-JP" altLang="en-US" sz="1400" dirty="0"/>
                        <a:t>回答提出の取下げはできないため、社内の担当者に差し戻しを依頼してください。</a:t>
                      </a:r>
                    </a:p>
                  </a:txBody>
                  <a:tcPr anchor="ctr"/>
                </a:tc>
                <a:extLst>
                  <a:ext uri="{0D108BD9-81ED-4DB2-BD59-A6C34878D82A}">
                    <a16:rowId xmlns:a16="http://schemas.microsoft.com/office/drawing/2014/main" val="778148559"/>
                  </a:ext>
                </a:extLst>
              </a:tr>
            </a:tbl>
          </a:graphicData>
        </a:graphic>
      </p:graphicFrame>
    </p:spTree>
    <p:extLst>
      <p:ext uri="{BB962C8B-B14F-4D97-AF65-F5344CB8AC3E}">
        <p14:creationId xmlns:p14="http://schemas.microsoft.com/office/powerpoint/2010/main" val="2267810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9BAE-8C4A-9D3C-467A-7426052A3EBB}"/>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601C142-09F8-DDDE-9A99-3094F83CDF80}"/>
              </a:ext>
            </a:extLst>
          </p:cNvPr>
          <p:cNvSpPr>
            <a:spLocks noGrp="1"/>
          </p:cNvSpPr>
          <p:nvPr>
            <p:ph type="body" sz="quarter" idx="10"/>
          </p:nvPr>
        </p:nvSpPr>
        <p:spPr>
          <a:xfrm>
            <a:off x="336000" y="369888"/>
            <a:ext cx="11520000" cy="276999"/>
          </a:xfrm>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よくある質問</a:t>
            </a:r>
          </a:p>
        </p:txBody>
      </p:sp>
      <p:cxnSp>
        <p:nvCxnSpPr>
          <p:cNvPr id="17" name="直線コネクタ 16">
            <a:extLst>
              <a:ext uri="{FF2B5EF4-FFF2-40B4-BE49-F238E27FC236}">
                <a16:creationId xmlns:a16="http://schemas.microsoft.com/office/drawing/2014/main" id="{7B92AB93-9E96-7BC2-C5E3-7F12AB234A2D}"/>
              </a:ext>
            </a:extLst>
          </p:cNvPr>
          <p:cNvCxnSpPr>
            <a:cxnSpLocks/>
          </p:cNvCxnSpPr>
          <p:nvPr/>
        </p:nvCxnSpPr>
        <p:spPr>
          <a:xfrm>
            <a:off x="2032910" y="505003"/>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4BB752B8-D110-32C9-C857-3C3F955437E0}"/>
              </a:ext>
            </a:extLst>
          </p:cNvPr>
          <p:cNvGraphicFramePr>
            <a:graphicFrameLocks noGrp="1"/>
          </p:cNvGraphicFramePr>
          <p:nvPr>
            <p:extLst>
              <p:ext uri="{D42A27DB-BD31-4B8C-83A1-F6EECF244321}">
                <p14:modId xmlns:p14="http://schemas.microsoft.com/office/powerpoint/2010/main" val="4178351402"/>
              </p:ext>
            </p:extLst>
          </p:nvPr>
        </p:nvGraphicFramePr>
        <p:xfrm>
          <a:off x="336000" y="782002"/>
          <a:ext cx="11336048" cy="4905194"/>
        </p:xfrm>
        <a:graphic>
          <a:graphicData uri="http://schemas.openxmlformats.org/drawingml/2006/table">
            <a:tbl>
              <a:tblPr firstRow="1" bandRow="1">
                <a:tableStyleId>{5C22544A-7EE6-4342-B048-85BDC9FD1C3A}</a:tableStyleId>
              </a:tblPr>
              <a:tblGrid>
                <a:gridCol w="4795399">
                  <a:extLst>
                    <a:ext uri="{9D8B030D-6E8A-4147-A177-3AD203B41FA5}">
                      <a16:colId xmlns:a16="http://schemas.microsoft.com/office/drawing/2014/main" val="568136276"/>
                    </a:ext>
                  </a:extLst>
                </a:gridCol>
                <a:gridCol w="6540649">
                  <a:extLst>
                    <a:ext uri="{9D8B030D-6E8A-4147-A177-3AD203B41FA5}">
                      <a16:colId xmlns:a16="http://schemas.microsoft.com/office/drawing/2014/main" val="3992626720"/>
                    </a:ext>
                  </a:extLst>
                </a:gridCol>
              </a:tblGrid>
              <a:tr h="517464">
                <a:tc>
                  <a:txBody>
                    <a:bodyPr/>
                    <a:lstStyle/>
                    <a:p>
                      <a:r>
                        <a:rPr kumimoji="1" lang="ja-JP" altLang="en-US" sz="1600" dirty="0"/>
                        <a:t>質問</a:t>
                      </a:r>
                    </a:p>
                  </a:txBody>
                  <a:tcPr anchor="ctr"/>
                </a:tc>
                <a:tc>
                  <a:txBody>
                    <a:bodyPr/>
                    <a:lstStyle/>
                    <a:p>
                      <a:r>
                        <a:rPr kumimoji="1" lang="ja-JP" altLang="en-US" sz="1600" dirty="0"/>
                        <a:t>回答</a:t>
                      </a:r>
                    </a:p>
                  </a:txBody>
                  <a:tcPr anchor="ctr"/>
                </a:tc>
                <a:extLst>
                  <a:ext uri="{0D108BD9-81ED-4DB2-BD59-A6C34878D82A}">
                    <a16:rowId xmlns:a16="http://schemas.microsoft.com/office/drawing/2014/main" val="3004668266"/>
                  </a:ext>
                </a:extLst>
              </a:tr>
              <a:tr h="1322618">
                <a:tc>
                  <a:txBody>
                    <a:bodyPr/>
                    <a:lstStyle/>
                    <a:p>
                      <a:endParaRPr kumimoji="1" lang="ja-JP" altLang="en-US" sz="1400" dirty="0"/>
                    </a:p>
                  </a:txBody>
                  <a:tcPr anchor="ctr"/>
                </a:tc>
                <a:tc>
                  <a:txBody>
                    <a:bodyPr/>
                    <a:lstStyle/>
                    <a:p>
                      <a:endParaRPr kumimoji="1" lang="ja-JP" altLang="en-US" sz="1200" dirty="0"/>
                    </a:p>
                  </a:txBody>
                  <a:tcPr anchor="ctr"/>
                </a:tc>
                <a:extLst>
                  <a:ext uri="{0D108BD9-81ED-4DB2-BD59-A6C34878D82A}">
                    <a16:rowId xmlns:a16="http://schemas.microsoft.com/office/drawing/2014/main" val="2764765757"/>
                  </a:ext>
                </a:extLst>
              </a:tr>
              <a:tr h="766278">
                <a:tc>
                  <a:txBody>
                    <a:bodyPr/>
                    <a:lstStyle/>
                    <a:p>
                      <a:endParaRPr kumimoji="1" lang="ja-JP" altLang="en-US" sz="1400" dirty="0"/>
                    </a:p>
                  </a:txBody>
                  <a:tcPr anchor="ctr"/>
                </a:tc>
                <a:tc>
                  <a:txBody>
                    <a:bodyPr/>
                    <a:lstStyle/>
                    <a:p>
                      <a:endParaRPr kumimoji="1" lang="ja-JP" altLang="en-US" sz="1400" dirty="0"/>
                    </a:p>
                  </a:txBody>
                  <a:tcPr anchor="ctr"/>
                </a:tc>
                <a:extLst>
                  <a:ext uri="{0D108BD9-81ED-4DB2-BD59-A6C34878D82A}">
                    <a16:rowId xmlns:a16="http://schemas.microsoft.com/office/drawing/2014/main" val="1627023364"/>
                  </a:ext>
                </a:extLst>
              </a:tr>
              <a:tr h="766278">
                <a:tc>
                  <a:txBody>
                    <a:bodyPr/>
                    <a:lstStyle/>
                    <a:p>
                      <a:endParaRPr kumimoji="1" lang="ja-JP" altLang="en-US" sz="1400" dirty="0"/>
                    </a:p>
                  </a:txBody>
                  <a:tcPr anchor="ctr"/>
                </a:tc>
                <a:tc>
                  <a:txBody>
                    <a:bodyPr/>
                    <a:lstStyle/>
                    <a:p>
                      <a:endParaRPr kumimoji="1" lang="ja-JP" altLang="en-US" sz="1400" dirty="0"/>
                    </a:p>
                  </a:txBody>
                  <a:tcPr anchor="ctr"/>
                </a:tc>
                <a:extLst>
                  <a:ext uri="{0D108BD9-81ED-4DB2-BD59-A6C34878D82A}">
                    <a16:rowId xmlns:a16="http://schemas.microsoft.com/office/drawing/2014/main" val="778148559"/>
                  </a:ext>
                </a:extLst>
              </a:tr>
              <a:tr h="766278">
                <a:tc>
                  <a:txBody>
                    <a:bodyPr/>
                    <a:lstStyle/>
                    <a:p>
                      <a:endParaRPr kumimoji="1" lang="ja-JP" altLang="en-US" sz="1400" dirty="0"/>
                    </a:p>
                  </a:txBody>
                  <a:tcPr anchor="ctr"/>
                </a:tc>
                <a:tc>
                  <a:txBody>
                    <a:bodyPr/>
                    <a:lstStyle/>
                    <a:p>
                      <a:endParaRPr kumimoji="1" lang="ja-JP" altLang="en-US" sz="1400" dirty="0"/>
                    </a:p>
                  </a:txBody>
                  <a:tcPr anchor="ctr"/>
                </a:tc>
                <a:extLst>
                  <a:ext uri="{0D108BD9-81ED-4DB2-BD59-A6C34878D82A}">
                    <a16:rowId xmlns:a16="http://schemas.microsoft.com/office/drawing/2014/main" val="1662599152"/>
                  </a:ext>
                </a:extLst>
              </a:tr>
              <a:tr h="766278">
                <a:tc>
                  <a:txBody>
                    <a:bodyPr/>
                    <a:lstStyle/>
                    <a:p>
                      <a:endParaRPr kumimoji="1" lang="ja-JP" altLang="en-US" sz="1400" dirty="0"/>
                    </a:p>
                  </a:txBody>
                  <a:tcPr anchor="ctr"/>
                </a:tc>
                <a:tc>
                  <a:txBody>
                    <a:bodyPr/>
                    <a:lstStyle/>
                    <a:p>
                      <a:endParaRPr kumimoji="1" lang="ja-JP" altLang="en-US" sz="1400" dirty="0"/>
                    </a:p>
                  </a:txBody>
                  <a:tcPr anchor="ctr"/>
                </a:tc>
                <a:extLst>
                  <a:ext uri="{0D108BD9-81ED-4DB2-BD59-A6C34878D82A}">
                    <a16:rowId xmlns:a16="http://schemas.microsoft.com/office/drawing/2014/main" val="1590143095"/>
                  </a:ext>
                </a:extLst>
              </a:tr>
            </a:tbl>
          </a:graphicData>
        </a:graphic>
      </p:graphicFrame>
    </p:spTree>
    <p:extLst>
      <p:ext uri="{BB962C8B-B14F-4D97-AF65-F5344CB8AC3E}">
        <p14:creationId xmlns:p14="http://schemas.microsoft.com/office/powerpoint/2010/main" val="279801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a:extLst>
              <a:ext uri="{FF2B5EF4-FFF2-40B4-BE49-F238E27FC236}">
                <a16:creationId xmlns:a16="http://schemas.microsoft.com/office/drawing/2014/main" id="{1584EF0F-A0EA-82DB-1181-D88099460AD1}"/>
              </a:ext>
            </a:extLst>
          </p:cNvPr>
          <p:cNvSpPr txBox="1">
            <a:spLocks/>
          </p:cNvSpPr>
          <p:nvPr/>
        </p:nvSpPr>
        <p:spPr>
          <a:xfrm>
            <a:off x="336000" y="369888"/>
            <a:ext cx="11520000" cy="276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t>本マニュアルの使い方</a:t>
            </a:r>
          </a:p>
        </p:txBody>
      </p:sp>
      <p:cxnSp>
        <p:nvCxnSpPr>
          <p:cNvPr id="5" name="直線コネクタ 4">
            <a:extLst>
              <a:ext uri="{FF2B5EF4-FFF2-40B4-BE49-F238E27FC236}">
                <a16:creationId xmlns:a16="http://schemas.microsoft.com/office/drawing/2014/main" id="{82829EB8-7CDC-7FB5-19F9-2636D5B41690}"/>
              </a:ext>
            </a:extLst>
          </p:cNvPr>
          <p:cNvCxnSpPr>
            <a:cxnSpLocks/>
          </p:cNvCxnSpPr>
          <p:nvPr/>
        </p:nvCxnSpPr>
        <p:spPr>
          <a:xfrm>
            <a:off x="2809209" y="512981"/>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8E641DF9-333F-C7DC-EB2E-368BFDF3AADD}"/>
              </a:ext>
            </a:extLst>
          </p:cNvPr>
          <p:cNvSpPr txBox="1"/>
          <p:nvPr/>
        </p:nvSpPr>
        <p:spPr>
          <a:xfrm>
            <a:off x="336000" y="995269"/>
            <a:ext cx="11520000" cy="2265172"/>
          </a:xfrm>
          <a:prstGeom prst="rect">
            <a:avLst/>
          </a:prstGeom>
          <a:noFill/>
        </p:spPr>
        <p:txBody>
          <a:bodyPr wrap="square" lIns="0" tIns="0" rIns="0" bIns="0" rtlCol="0">
            <a:spAutoFit/>
          </a:bodyPr>
          <a:lstStyle/>
          <a:p>
            <a:pPr>
              <a:lnSpc>
                <a:spcPct val="150000"/>
              </a:lnSpc>
            </a:pPr>
            <a:r>
              <a:rPr kumimoji="1" lang="ja-JP" altLang="en-US" sz="2000" dirty="0"/>
              <a:t>本マニュアルは、レコル年末調整をご利用いただく場合の流れを記載しています。</a:t>
            </a:r>
            <a:endParaRPr kumimoji="1" lang="en-US" altLang="ja-JP" sz="2000" dirty="0"/>
          </a:p>
          <a:p>
            <a:pPr>
              <a:lnSpc>
                <a:spcPct val="150000"/>
              </a:lnSpc>
            </a:pPr>
            <a:endParaRPr kumimoji="1" lang="en-US" altLang="ja-JP" sz="2000" dirty="0"/>
          </a:p>
          <a:p>
            <a:pPr>
              <a:lnSpc>
                <a:spcPct val="150000"/>
              </a:lnSpc>
            </a:pPr>
            <a:r>
              <a:rPr kumimoji="1" lang="ja-JP" altLang="en-US" sz="2000" dirty="0"/>
              <a:t>オンラインマニュアルにて年末調整へ回答する操作手順のご案内は別途ございますが、</a:t>
            </a:r>
            <a:endParaRPr kumimoji="1" lang="en-US" altLang="ja-JP" sz="2000" dirty="0"/>
          </a:p>
          <a:p>
            <a:pPr>
              <a:lnSpc>
                <a:spcPct val="150000"/>
              </a:lnSpc>
            </a:pPr>
            <a:r>
              <a:rPr kumimoji="1" lang="ja-JP" altLang="en-US" sz="2000" dirty="0"/>
              <a:t>年末調整の進め方は会社様によって異なりますので、自社向けに本マニュアルを編集していただき、</a:t>
            </a:r>
            <a:endParaRPr kumimoji="1" lang="en-US" altLang="ja-JP" sz="2000" dirty="0"/>
          </a:p>
          <a:p>
            <a:pPr>
              <a:lnSpc>
                <a:spcPct val="150000"/>
              </a:lnSpc>
            </a:pPr>
            <a:r>
              <a:rPr kumimoji="1" lang="ja-JP" altLang="en-US" sz="2000" dirty="0"/>
              <a:t>従業員様へご案内するための資料としてご活用ください。</a:t>
            </a:r>
          </a:p>
        </p:txBody>
      </p:sp>
    </p:spTree>
    <p:extLst>
      <p:ext uri="{BB962C8B-B14F-4D97-AF65-F5344CB8AC3E}">
        <p14:creationId xmlns:p14="http://schemas.microsoft.com/office/powerpoint/2010/main" val="212954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4852" y="0"/>
            <a:ext cx="2515636" cy="6858000"/>
            <a:chOff x="0" y="0"/>
            <a:chExt cx="4843628" cy="13204454"/>
          </a:xfrm>
        </p:grpSpPr>
        <p:sp>
          <p:nvSpPr>
            <p:cNvPr id="3" name="Freeform 3"/>
            <p:cNvSpPr/>
            <p:nvPr/>
          </p:nvSpPr>
          <p:spPr>
            <a:xfrm>
              <a:off x="0" y="0"/>
              <a:ext cx="4843628" cy="13204454"/>
            </a:xfrm>
            <a:custGeom>
              <a:avLst/>
              <a:gdLst/>
              <a:ahLst/>
              <a:cxnLst/>
              <a:rect l="l" t="t" r="r" b="b"/>
              <a:pathLst>
                <a:path w="4843628" h="13204454">
                  <a:moveTo>
                    <a:pt x="0" y="0"/>
                  </a:moveTo>
                  <a:lnTo>
                    <a:pt x="4843628" y="0"/>
                  </a:lnTo>
                  <a:lnTo>
                    <a:pt x="4843628" y="13204454"/>
                  </a:lnTo>
                  <a:lnTo>
                    <a:pt x="0" y="13204454"/>
                  </a:lnTo>
                  <a:close/>
                </a:path>
              </a:pathLst>
            </a:custGeom>
            <a:gradFill rotWithShape="1">
              <a:gsLst>
                <a:gs pos="0">
                  <a:srgbClr val="00A09B">
                    <a:alpha val="100000"/>
                  </a:srgbClr>
                </a:gs>
                <a:gs pos="100000">
                  <a:srgbClr val="64C85A">
                    <a:alpha val="100000"/>
                  </a:srgbClr>
                </a:gs>
              </a:gsLst>
              <a:lin ang="2700000"/>
            </a:gradFill>
          </p:spPr>
          <p:txBody>
            <a:bodyPr/>
            <a:lstStyle/>
            <a:p>
              <a:endParaRPr lang="ja-JP" altLang="en-US" sz="1200"/>
            </a:p>
          </p:txBody>
        </p:sp>
      </p:grpSp>
      <p:grpSp>
        <p:nvGrpSpPr>
          <p:cNvPr id="4" name="Group 4"/>
          <p:cNvGrpSpPr/>
          <p:nvPr/>
        </p:nvGrpSpPr>
        <p:grpSpPr>
          <a:xfrm>
            <a:off x="2840949" y="495223"/>
            <a:ext cx="6139659" cy="6235776"/>
            <a:chOff x="0" y="0"/>
            <a:chExt cx="12279319" cy="12471552"/>
          </a:xfrm>
        </p:grpSpPr>
        <p:sp>
          <p:nvSpPr>
            <p:cNvPr id="5" name="Freeform 5"/>
            <p:cNvSpPr/>
            <p:nvPr/>
          </p:nvSpPr>
          <p:spPr>
            <a:xfrm>
              <a:off x="0" y="0"/>
              <a:ext cx="12279319" cy="12471552"/>
            </a:xfrm>
            <a:custGeom>
              <a:avLst/>
              <a:gdLst/>
              <a:ahLst/>
              <a:cxnLst/>
              <a:rect l="l" t="t" r="r" b="b"/>
              <a:pathLst>
                <a:path w="12279319" h="12471552">
                  <a:moveTo>
                    <a:pt x="0" y="0"/>
                  </a:moveTo>
                  <a:lnTo>
                    <a:pt x="12279319" y="0"/>
                  </a:lnTo>
                  <a:lnTo>
                    <a:pt x="12279319" y="12471552"/>
                  </a:lnTo>
                  <a:lnTo>
                    <a:pt x="0" y="12471552"/>
                  </a:lnTo>
                  <a:close/>
                </a:path>
              </a:pathLst>
            </a:custGeom>
            <a:solidFill>
              <a:srgbClr val="000000">
                <a:alpha val="0"/>
              </a:srgbClr>
            </a:solidFill>
          </p:spPr>
          <p:txBody>
            <a:bodyPr/>
            <a:lstStyle/>
            <a:p>
              <a:endParaRPr lang="ja-JP" altLang="en-US" sz="1200"/>
            </a:p>
          </p:txBody>
        </p:sp>
        <p:sp>
          <p:nvSpPr>
            <p:cNvPr id="6" name="TextBox 6"/>
            <p:cNvSpPr txBox="1"/>
            <p:nvPr/>
          </p:nvSpPr>
          <p:spPr>
            <a:xfrm>
              <a:off x="0" y="-238125"/>
              <a:ext cx="12279319" cy="12709677"/>
            </a:xfrm>
            <a:prstGeom prst="rect">
              <a:avLst/>
            </a:prstGeom>
          </p:spPr>
          <p:txBody>
            <a:bodyPr lIns="0" tIns="0" rIns="0" bIns="0" rtlCol="0" anchor="t"/>
            <a:lstStyle/>
            <a:p>
              <a:pPr>
                <a:lnSpc>
                  <a:spcPts val="3360"/>
                </a:lnSpc>
              </a:pP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年末調整のスケジュール</a:t>
              </a: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r>
                <a:rPr lang="ja-JP" altLang="en-US" sz="1400" b="1" spc="199" dirty="0">
                  <a:solidFill>
                    <a:srgbClr val="48545D"/>
                  </a:solidFill>
                  <a:latin typeface="游ゴシック" panose="020B0400000000000000" pitchFamily="50" charset="-128"/>
                  <a:cs typeface="Montserrat Bold"/>
                  <a:sym typeface="Montserrat Bold"/>
                </a:rPr>
                <a:t>年末調整の事前準備</a:t>
              </a:r>
              <a:endParaRPr lang="en-US" altLang="ja-JP" sz="1400" b="1" spc="199" dirty="0">
                <a:solidFill>
                  <a:srgbClr val="48545D"/>
                </a:solidFill>
                <a:latin typeface="游ゴシック" panose="020B0400000000000000" pitchFamily="50" charset="-128"/>
                <a:cs typeface="Montserrat Bold"/>
                <a:sym typeface="Montserrat Bold"/>
              </a:endParaRPr>
            </a:p>
            <a:p>
              <a:pPr>
                <a:lnSpc>
                  <a:spcPts val="3360"/>
                </a:lnSpc>
              </a:pP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回答画面へログインする</a:t>
              </a: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回答画面のトップページについて</a:t>
              </a: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 [</a:t>
              </a: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本人情報</a:t>
              </a: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へ回答する</a:t>
              </a: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 [</a:t>
              </a: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家族情報</a:t>
              </a: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へ回答する</a:t>
              </a: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 [</a:t>
              </a: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保険料</a:t>
              </a: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へ回答する</a:t>
              </a: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 [</a:t>
              </a: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住宅ローン</a:t>
              </a: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a:t>
              </a: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へ回答する</a:t>
              </a: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管理者から差戻（修正依頼）があった場合</a:t>
              </a: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原本の提出について</a:t>
              </a: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源泉徴収票の確認について</a:t>
              </a: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r>
                <a:rPr lang="ja-JP" alt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よくある質問</a:t>
              </a: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endPar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nSpc>
                  <a:spcPts val="3360"/>
                </a:lnSpc>
              </a:pPr>
              <a:endPar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p:txBody>
        </p:sp>
      </p:grpSp>
      <p:grpSp>
        <p:nvGrpSpPr>
          <p:cNvPr id="7" name="Group 7"/>
          <p:cNvGrpSpPr/>
          <p:nvPr/>
        </p:nvGrpSpPr>
        <p:grpSpPr>
          <a:xfrm>
            <a:off x="8662125" y="495224"/>
            <a:ext cx="1777471" cy="6235776"/>
            <a:chOff x="0" y="0"/>
            <a:chExt cx="3554942" cy="12471552"/>
          </a:xfrm>
        </p:grpSpPr>
        <p:sp>
          <p:nvSpPr>
            <p:cNvPr id="8" name="Freeform 8"/>
            <p:cNvSpPr/>
            <p:nvPr/>
          </p:nvSpPr>
          <p:spPr>
            <a:xfrm>
              <a:off x="0" y="0"/>
              <a:ext cx="3554942" cy="12471552"/>
            </a:xfrm>
            <a:custGeom>
              <a:avLst/>
              <a:gdLst/>
              <a:ahLst/>
              <a:cxnLst/>
              <a:rect l="l" t="t" r="r" b="b"/>
              <a:pathLst>
                <a:path w="3554942" h="12471552">
                  <a:moveTo>
                    <a:pt x="0" y="0"/>
                  </a:moveTo>
                  <a:lnTo>
                    <a:pt x="3554942" y="0"/>
                  </a:lnTo>
                  <a:lnTo>
                    <a:pt x="3554942" y="12471552"/>
                  </a:lnTo>
                  <a:lnTo>
                    <a:pt x="0" y="12471552"/>
                  </a:lnTo>
                  <a:close/>
                </a:path>
              </a:pathLst>
            </a:custGeom>
            <a:solidFill>
              <a:srgbClr val="000000">
                <a:alpha val="0"/>
              </a:srgbClr>
            </a:solidFill>
          </p:spPr>
          <p:txBody>
            <a:bodyPr/>
            <a:lstStyle/>
            <a:p>
              <a:endParaRPr lang="ja-JP" altLang="en-US" sz="1200"/>
            </a:p>
          </p:txBody>
        </p:sp>
        <p:sp>
          <p:nvSpPr>
            <p:cNvPr id="9" name="TextBox 9"/>
            <p:cNvSpPr txBox="1"/>
            <p:nvPr/>
          </p:nvSpPr>
          <p:spPr>
            <a:xfrm>
              <a:off x="0" y="-238125"/>
              <a:ext cx="3554942" cy="12709677"/>
            </a:xfrm>
            <a:prstGeom prst="rect">
              <a:avLst/>
            </a:prstGeom>
          </p:spPr>
          <p:txBody>
            <a:bodyPr lIns="0" tIns="0" rIns="0" bIns="0" rtlCol="0" anchor="t"/>
            <a:lstStyle/>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p.4</a:t>
              </a:r>
            </a:p>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p.5</a:t>
              </a:r>
            </a:p>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p.8</a:t>
              </a:r>
            </a:p>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p.10</a:t>
              </a:r>
            </a:p>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p.11</a:t>
              </a:r>
            </a:p>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p.12</a:t>
              </a:r>
            </a:p>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p.13</a:t>
              </a:r>
            </a:p>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p.14</a:t>
              </a:r>
            </a:p>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a:t>
              </a: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15</a:t>
              </a:r>
              <a:endPar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a:t>
              </a: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16</a:t>
              </a:r>
              <a:endPar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a:t>
              </a: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17</a:t>
              </a:r>
              <a:endPar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a:p>
              <a:pPr algn="r">
                <a:lnSpc>
                  <a:spcPts val="3360"/>
                </a:lnSpc>
              </a:pPr>
              <a:r>
                <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p.</a:t>
              </a:r>
              <a:r>
                <a:rPr lang="en-US" altLang="ja-JP"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18</a:t>
              </a:r>
              <a:endParaRPr lang="en-US" sz="14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0F321-00BB-5281-40CB-69A391453511}"/>
            </a:ext>
          </a:extLst>
        </p:cNvPr>
        <p:cNvGrpSpPr/>
        <p:nvPr/>
      </p:nvGrpSpPr>
      <p:grpSpPr>
        <a:xfrm>
          <a:off x="0" y="0"/>
          <a:ext cx="0" cy="0"/>
          <a:chOff x="0" y="0"/>
          <a:chExt cx="0" cy="0"/>
        </a:xfrm>
      </p:grpSpPr>
      <p:sp>
        <p:nvSpPr>
          <p:cNvPr id="4" name="角丸四角形 11">
            <a:extLst>
              <a:ext uri="{FF2B5EF4-FFF2-40B4-BE49-F238E27FC236}">
                <a16:creationId xmlns:a16="http://schemas.microsoft.com/office/drawing/2014/main" id="{871D2B16-1AF6-765F-00C1-71FF21D81ED2}"/>
              </a:ext>
            </a:extLst>
          </p:cNvPr>
          <p:cNvSpPr/>
          <p:nvPr/>
        </p:nvSpPr>
        <p:spPr>
          <a:xfrm>
            <a:off x="456702" y="1098674"/>
            <a:ext cx="10698977" cy="4484545"/>
          </a:xfrm>
          <a:prstGeom prst="roundRect">
            <a:avLst>
              <a:gd name="adj" fmla="val 5368"/>
            </a:avLst>
          </a:prstGeom>
          <a:solidFill>
            <a:schemeClr val="bg1"/>
          </a:solidFill>
          <a:ln>
            <a:noFill/>
          </a:ln>
          <a:effectLst>
            <a:outerShdw blurRad="2540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2520000" rIns="72000" rtlCol="0" anchor="t"/>
          <a:lstStyle/>
          <a:p>
            <a:pPr>
              <a:lnSpc>
                <a:spcPct val="130000"/>
              </a:lnSpc>
              <a:spcBef>
                <a:spcPts val="600"/>
              </a:spcBef>
              <a:buClr>
                <a:srgbClr val="00A09B"/>
              </a:buClr>
            </a:pPr>
            <a:endParaRPr kumimoji="1" lang="ja-JP" altLang="en-US" sz="1600" dirty="0">
              <a:solidFill>
                <a:schemeClr val="tx1"/>
              </a:solidFill>
            </a:endParaRPr>
          </a:p>
        </p:txBody>
      </p:sp>
      <p:sp>
        <p:nvSpPr>
          <p:cNvPr id="2" name="テキスト プレースホルダー 1">
            <a:extLst>
              <a:ext uri="{FF2B5EF4-FFF2-40B4-BE49-F238E27FC236}">
                <a16:creationId xmlns:a16="http://schemas.microsoft.com/office/drawing/2014/main" id="{739E465B-286F-932A-60FA-976AC9B9E440}"/>
              </a:ext>
            </a:extLst>
          </p:cNvPr>
          <p:cNvSpPr>
            <a:spLocks noGrp="1"/>
          </p:cNvSpPr>
          <p:nvPr>
            <p:ph type="body" sz="quarter" idx="10"/>
          </p:nvPr>
        </p:nvSpPr>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年末調整のスケジュール</a:t>
            </a:r>
            <a:endParaRPr kumimoji="1" lang="ja-JP" altLang="en-US" dirty="0"/>
          </a:p>
        </p:txBody>
      </p:sp>
      <p:cxnSp>
        <p:nvCxnSpPr>
          <p:cNvPr id="17" name="直線コネクタ 16">
            <a:extLst>
              <a:ext uri="{FF2B5EF4-FFF2-40B4-BE49-F238E27FC236}">
                <a16:creationId xmlns:a16="http://schemas.microsoft.com/office/drawing/2014/main" id="{ABFA906E-7192-C3F8-6A22-873B033115CF}"/>
              </a:ext>
            </a:extLst>
          </p:cNvPr>
          <p:cNvCxnSpPr>
            <a:cxnSpLocks/>
          </p:cNvCxnSpPr>
          <p:nvPr/>
        </p:nvCxnSpPr>
        <p:spPr>
          <a:xfrm>
            <a:off x="3259282" y="505002"/>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graphicFrame>
        <p:nvGraphicFramePr>
          <p:cNvPr id="7" name="表 6">
            <a:extLst>
              <a:ext uri="{FF2B5EF4-FFF2-40B4-BE49-F238E27FC236}">
                <a16:creationId xmlns:a16="http://schemas.microsoft.com/office/drawing/2014/main" id="{9652857D-E6DA-A822-A9A2-473C97AF5F91}"/>
              </a:ext>
            </a:extLst>
          </p:cNvPr>
          <p:cNvGraphicFramePr>
            <a:graphicFrameLocks noGrp="1"/>
          </p:cNvGraphicFramePr>
          <p:nvPr>
            <p:extLst>
              <p:ext uri="{D42A27DB-BD31-4B8C-83A1-F6EECF244321}">
                <p14:modId xmlns:p14="http://schemas.microsoft.com/office/powerpoint/2010/main" val="3350562955"/>
              </p:ext>
            </p:extLst>
          </p:nvPr>
        </p:nvGraphicFramePr>
        <p:xfrm>
          <a:off x="720762" y="1413207"/>
          <a:ext cx="9875520" cy="3754120"/>
        </p:xfrm>
        <a:graphic>
          <a:graphicData uri="http://schemas.openxmlformats.org/drawingml/2006/table">
            <a:tbl>
              <a:tblPr firstRow="1" bandRow="1">
                <a:tableStyleId>{0E3FDE45-AF77-4B5C-9715-49D594BDF05E}</a:tableStyleId>
              </a:tblPr>
              <a:tblGrid>
                <a:gridCol w="3668358">
                  <a:extLst>
                    <a:ext uri="{9D8B030D-6E8A-4147-A177-3AD203B41FA5}">
                      <a16:colId xmlns:a16="http://schemas.microsoft.com/office/drawing/2014/main" val="2065733658"/>
                    </a:ext>
                  </a:extLst>
                </a:gridCol>
                <a:gridCol w="6207162">
                  <a:extLst>
                    <a:ext uri="{9D8B030D-6E8A-4147-A177-3AD203B41FA5}">
                      <a16:colId xmlns:a16="http://schemas.microsoft.com/office/drawing/2014/main" val="1161252955"/>
                    </a:ext>
                  </a:extLst>
                </a:gridCol>
              </a:tblGrid>
              <a:tr h="370840">
                <a:tc>
                  <a:txBody>
                    <a:bodyPr/>
                    <a:lstStyle/>
                    <a:p>
                      <a:r>
                        <a:rPr kumimoji="1" lang="ja-JP" altLang="en-US" b="0" dirty="0"/>
                        <a:t>回答依頼のメール送信</a:t>
                      </a:r>
                    </a:p>
                  </a:txBody>
                  <a:tcPr>
                    <a:lnB w="12700" cmpd="sng">
                      <a:noFill/>
                    </a:lnB>
                  </a:tcPr>
                </a:tc>
                <a:tc>
                  <a:txBody>
                    <a:bodyPr/>
                    <a:lstStyle/>
                    <a:p>
                      <a:r>
                        <a:rPr kumimoji="1" lang="ja-JP" altLang="en-US" b="0" dirty="0"/>
                        <a:t>〇月〇日</a:t>
                      </a:r>
                      <a:endParaRPr kumimoji="1" lang="en-US" altLang="ja-JP" b="0" dirty="0"/>
                    </a:p>
                    <a:p>
                      <a:endParaRPr kumimoji="1" lang="ja-JP" altLang="en-US" b="0" dirty="0"/>
                    </a:p>
                  </a:txBody>
                  <a:tcPr>
                    <a:lnB w="12700" cmpd="sng">
                      <a:noFill/>
                    </a:lnB>
                  </a:tcPr>
                </a:tc>
                <a:extLst>
                  <a:ext uri="{0D108BD9-81ED-4DB2-BD59-A6C34878D82A}">
                    <a16:rowId xmlns:a16="http://schemas.microsoft.com/office/drawing/2014/main" val="994361978"/>
                  </a:ext>
                </a:extLst>
              </a:tr>
              <a:tr h="370840">
                <a:tc>
                  <a:txBody>
                    <a:bodyPr/>
                    <a:lstStyle/>
                    <a:p>
                      <a:r>
                        <a:rPr kumimoji="1" lang="ja-JP" altLang="en-US" dirty="0"/>
                        <a:t>年末調整への回答期限</a:t>
                      </a:r>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kumimoji="1" lang="ja-JP" altLang="en-US" b="1" dirty="0">
                          <a:solidFill>
                            <a:srgbClr val="C00000"/>
                          </a:solidFill>
                        </a:rPr>
                        <a:t>〇月〇日まで</a:t>
                      </a:r>
                      <a:endParaRPr kumimoji="1" lang="en-US" altLang="ja-JP" b="1" dirty="0">
                        <a:solidFill>
                          <a:srgbClr val="C00000"/>
                        </a:solidFill>
                      </a:endParaRPr>
                    </a:p>
                    <a:p>
                      <a:endParaRPr kumimoji="1" lang="ja-JP" altLang="en-US"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4447838"/>
                  </a:ext>
                </a:extLst>
              </a:tr>
              <a:tr h="370840">
                <a:tc>
                  <a:txBody>
                    <a:bodyPr/>
                    <a:lstStyle/>
                    <a:p>
                      <a:r>
                        <a:rPr kumimoji="1" lang="ja-JP" altLang="en-US" dirty="0"/>
                        <a:t>原本提出期限</a:t>
                      </a:r>
                    </a:p>
                  </a:txBody>
                  <a:tcPr>
                    <a:lnT>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srgbClr val="C00000"/>
                          </a:solidFill>
                        </a:rPr>
                        <a:t>〇月〇日まで</a:t>
                      </a:r>
                      <a:endParaRPr kumimoji="1" lang="en-US" altLang="ja-JP" b="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lnT>
                      <a:noFill/>
                    </a:lnT>
                  </a:tcPr>
                </a:tc>
                <a:extLst>
                  <a:ext uri="{0D108BD9-81ED-4DB2-BD59-A6C34878D82A}">
                    <a16:rowId xmlns:a16="http://schemas.microsoft.com/office/drawing/2014/main" val="1631126396"/>
                  </a:ext>
                </a:extLst>
              </a:tr>
              <a:tr h="370840">
                <a:tc>
                  <a:txBody>
                    <a:bodyPr/>
                    <a:lstStyle/>
                    <a:p>
                      <a:r>
                        <a:rPr kumimoji="1" lang="ja-JP" altLang="en-US" dirty="0"/>
                        <a:t>原本提出が必要な書類</a:t>
                      </a:r>
                    </a:p>
                  </a:txBody>
                  <a:tcPr/>
                </a:tc>
                <a:tc>
                  <a:txBody>
                    <a:bodyPr/>
                    <a:lstStyle/>
                    <a:p>
                      <a:r>
                        <a:rPr kumimoji="1" lang="ja-JP" altLang="en-US" dirty="0"/>
                        <a:t>・保険料控除証明書</a:t>
                      </a:r>
                    </a:p>
                    <a:p>
                      <a:r>
                        <a:rPr kumimoji="1" lang="ja-JP" altLang="en-US" dirty="0"/>
                        <a:t>・住宅借入金等特別控除申告書</a:t>
                      </a:r>
                    </a:p>
                    <a:p>
                      <a:r>
                        <a:rPr kumimoji="1" lang="ja-JP" altLang="en-US" dirty="0"/>
                        <a:t>・住宅取得資金に係る借入金残高等証明書</a:t>
                      </a:r>
                    </a:p>
                    <a:p>
                      <a:r>
                        <a:rPr kumimoji="1" lang="ja-JP" altLang="en-US" dirty="0"/>
                        <a:t>・〇〇〇〇〇</a:t>
                      </a:r>
                    </a:p>
                    <a:p>
                      <a:r>
                        <a:rPr kumimoji="1" lang="ja-JP" altLang="en-US" dirty="0"/>
                        <a:t>・〇〇〇〇〇</a:t>
                      </a:r>
                    </a:p>
                  </a:txBody>
                  <a:tcPr/>
                </a:tc>
                <a:extLst>
                  <a:ext uri="{0D108BD9-81ED-4DB2-BD59-A6C34878D82A}">
                    <a16:rowId xmlns:a16="http://schemas.microsoft.com/office/drawing/2014/main" val="1113772028"/>
                  </a:ext>
                </a:extLst>
              </a:tr>
              <a:tr h="370840">
                <a:tc>
                  <a:txBody>
                    <a:bodyPr/>
                    <a:lstStyle/>
                    <a:p>
                      <a:r>
                        <a:rPr kumimoji="1" lang="ja-JP" altLang="en-US" dirty="0"/>
                        <a:t>原本の提出方法</a:t>
                      </a:r>
                    </a:p>
                  </a:txBody>
                  <a:tcPr/>
                </a:tc>
                <a:tc>
                  <a:txBody>
                    <a:bodyPr/>
                    <a:lstStyle/>
                    <a:p>
                      <a:r>
                        <a:rPr kumimoji="1" lang="ja-JP" altLang="en-US" dirty="0"/>
                        <a:t>例）台紙に張り付け後、返信用封筒にて返送ください</a:t>
                      </a:r>
                    </a:p>
                  </a:txBody>
                  <a:tcPr/>
                </a:tc>
                <a:extLst>
                  <a:ext uri="{0D108BD9-81ED-4DB2-BD59-A6C34878D82A}">
                    <a16:rowId xmlns:a16="http://schemas.microsoft.com/office/drawing/2014/main" val="1002384783"/>
                  </a:ext>
                </a:extLst>
              </a:tr>
            </a:tbl>
          </a:graphicData>
        </a:graphic>
      </p:graphicFrame>
    </p:spTree>
    <p:extLst>
      <p:ext uri="{BB962C8B-B14F-4D97-AF65-F5344CB8AC3E}">
        <p14:creationId xmlns:p14="http://schemas.microsoft.com/office/powerpoint/2010/main" val="300535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CABD6-DEA8-2C31-63C1-38DA0B7C71FD}"/>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B1C93EA-25AB-06A3-AA93-CC797D3169C3}"/>
              </a:ext>
            </a:extLst>
          </p:cNvPr>
          <p:cNvSpPr>
            <a:spLocks noGrp="1"/>
          </p:cNvSpPr>
          <p:nvPr>
            <p:ph type="body" sz="quarter" idx="10"/>
          </p:nvPr>
        </p:nvSpPr>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年末調整の事前準備</a:t>
            </a:r>
            <a:endParaRPr kumimoji="1" lang="ja-JP" altLang="en-US" dirty="0"/>
          </a:p>
        </p:txBody>
      </p:sp>
      <p:cxnSp>
        <p:nvCxnSpPr>
          <p:cNvPr id="17" name="直線コネクタ 16">
            <a:extLst>
              <a:ext uri="{FF2B5EF4-FFF2-40B4-BE49-F238E27FC236}">
                <a16:creationId xmlns:a16="http://schemas.microsoft.com/office/drawing/2014/main" id="{FE72D403-89BA-F4E1-8987-B1E251465580}"/>
              </a:ext>
            </a:extLst>
          </p:cNvPr>
          <p:cNvCxnSpPr>
            <a:cxnSpLocks/>
          </p:cNvCxnSpPr>
          <p:nvPr/>
        </p:nvCxnSpPr>
        <p:spPr>
          <a:xfrm>
            <a:off x="2828208" y="478877"/>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642978A1-BFB9-8E8E-43C9-06DF9B534ADA}"/>
              </a:ext>
            </a:extLst>
          </p:cNvPr>
          <p:cNvSpPr txBox="1"/>
          <p:nvPr/>
        </p:nvSpPr>
        <p:spPr>
          <a:xfrm>
            <a:off x="336000" y="996988"/>
            <a:ext cx="11520000" cy="4864024"/>
          </a:xfrm>
          <a:prstGeom prst="rect">
            <a:avLst/>
          </a:prstGeom>
          <a:noFill/>
        </p:spPr>
        <p:txBody>
          <a:bodyPr wrap="square" lIns="0" tIns="0" rIns="0" bIns="0" rtlCol="0">
            <a:spAutoFit/>
          </a:bodyPr>
          <a:lstStyle/>
          <a:p>
            <a:pPr>
              <a:lnSpc>
                <a:spcPct val="110000"/>
              </a:lnSpc>
            </a:pPr>
            <a:r>
              <a:rPr kumimoji="1" lang="ja-JP" altLang="en-US" dirty="0"/>
              <a:t>申告にあたり必要な情報を確認し、添付が必要なものは原本をご準備ください。</a:t>
            </a:r>
            <a:endParaRPr kumimoji="1" lang="en-US" altLang="ja-JP" dirty="0"/>
          </a:p>
          <a:p>
            <a:pPr>
              <a:lnSpc>
                <a:spcPct val="110000"/>
              </a:lnSpc>
            </a:pPr>
            <a:endParaRPr kumimoji="1" lang="ja-JP" altLang="en-US" dirty="0"/>
          </a:p>
          <a:p>
            <a:pPr>
              <a:lnSpc>
                <a:spcPct val="110000"/>
              </a:lnSpc>
            </a:pPr>
            <a:r>
              <a:rPr kumimoji="1" lang="ja-JP" altLang="en-US" dirty="0"/>
              <a:t>■中途入社の方</a:t>
            </a:r>
          </a:p>
          <a:p>
            <a:pPr>
              <a:lnSpc>
                <a:spcPct val="110000"/>
              </a:lnSpc>
            </a:pPr>
            <a:r>
              <a:rPr kumimoji="1" lang="ja-JP" altLang="en-US" dirty="0"/>
              <a:t>・本年</a:t>
            </a:r>
            <a:r>
              <a:rPr kumimoji="1" lang="en-US" altLang="ja-JP" dirty="0"/>
              <a:t>1</a:t>
            </a:r>
            <a:r>
              <a:rPr kumimoji="1" lang="ja-JP" altLang="en-US" dirty="0"/>
              <a:t>月</a:t>
            </a:r>
            <a:r>
              <a:rPr kumimoji="1" lang="en-US" altLang="ja-JP" dirty="0"/>
              <a:t>1</a:t>
            </a:r>
            <a:r>
              <a:rPr kumimoji="1" lang="ja-JP" altLang="en-US" dirty="0"/>
              <a:t>日以降に支払を受けた前職の「給与所得の源泉徴収票」</a:t>
            </a:r>
          </a:p>
          <a:p>
            <a:pPr>
              <a:lnSpc>
                <a:spcPct val="110000"/>
              </a:lnSpc>
            </a:pPr>
            <a:r>
              <a:rPr kumimoji="1" lang="en-US" altLang="ja-JP" dirty="0"/>
              <a:t>※</a:t>
            </a:r>
            <a:r>
              <a:rPr kumimoji="1" lang="ja-JP" altLang="en-US" dirty="0"/>
              <a:t>原本提出必須／入社時に提出している場合は再提出の必要はありません</a:t>
            </a:r>
          </a:p>
          <a:p>
            <a:pPr>
              <a:lnSpc>
                <a:spcPct val="110000"/>
              </a:lnSpc>
            </a:pPr>
            <a:endParaRPr kumimoji="1" lang="ja-JP" altLang="en-US" dirty="0"/>
          </a:p>
          <a:p>
            <a:pPr>
              <a:lnSpc>
                <a:spcPct val="110000"/>
              </a:lnSpc>
            </a:pPr>
            <a:r>
              <a:rPr kumimoji="1" lang="ja-JP" altLang="en-US" dirty="0"/>
              <a:t>■当社以外の収入がある方</a:t>
            </a:r>
          </a:p>
          <a:p>
            <a:pPr>
              <a:lnSpc>
                <a:spcPct val="110000"/>
              </a:lnSpc>
            </a:pPr>
            <a:r>
              <a:rPr kumimoji="1" lang="ja-JP" altLang="en-US" dirty="0"/>
              <a:t>収入額等の金額</a:t>
            </a:r>
          </a:p>
          <a:p>
            <a:pPr>
              <a:lnSpc>
                <a:spcPct val="110000"/>
              </a:lnSpc>
            </a:pPr>
            <a:endParaRPr kumimoji="1" lang="ja-JP" altLang="en-US" dirty="0"/>
          </a:p>
          <a:p>
            <a:pPr>
              <a:lnSpc>
                <a:spcPct val="110000"/>
              </a:lnSpc>
            </a:pPr>
            <a:r>
              <a:rPr kumimoji="1" lang="ja-JP" altLang="en-US" dirty="0"/>
              <a:t>■勤労学生に該当する方（給与収入のみの場合、年収</a:t>
            </a:r>
            <a:r>
              <a:rPr kumimoji="1" lang="en-US" altLang="ja-JP" dirty="0"/>
              <a:t>130</a:t>
            </a:r>
            <a:r>
              <a:rPr kumimoji="1" lang="ja-JP" altLang="en-US" dirty="0"/>
              <a:t>万以下の方）</a:t>
            </a:r>
          </a:p>
          <a:p>
            <a:pPr>
              <a:lnSpc>
                <a:spcPct val="110000"/>
              </a:lnSpc>
            </a:pPr>
            <a:r>
              <a:rPr kumimoji="1" lang="ja-JP" altLang="en-US" dirty="0"/>
              <a:t>・学校から発行された証明書等　</a:t>
            </a:r>
            <a:r>
              <a:rPr kumimoji="1" lang="en-US" altLang="ja-JP" dirty="0"/>
              <a:t>※</a:t>
            </a:r>
            <a:r>
              <a:rPr kumimoji="1" lang="ja-JP" altLang="en-US" dirty="0"/>
              <a:t>原本提出必須</a:t>
            </a:r>
          </a:p>
          <a:p>
            <a:pPr>
              <a:lnSpc>
                <a:spcPct val="110000"/>
              </a:lnSpc>
            </a:pPr>
            <a:r>
              <a:rPr kumimoji="1" lang="ja-JP" altLang="en-US" dirty="0"/>
              <a:t>・学生証</a:t>
            </a:r>
            <a:endParaRPr kumimoji="1" lang="en-US" altLang="ja-JP" dirty="0"/>
          </a:p>
          <a:p>
            <a:pPr>
              <a:lnSpc>
                <a:spcPct val="110000"/>
              </a:lnSpc>
            </a:pPr>
            <a:endParaRPr kumimoji="1" lang="en-US" altLang="ja-JP" dirty="0"/>
          </a:p>
          <a:p>
            <a:pPr>
              <a:lnSpc>
                <a:spcPct val="110000"/>
              </a:lnSpc>
            </a:pPr>
            <a:r>
              <a:rPr kumimoji="1" lang="ja-JP" altLang="en-US" dirty="0"/>
              <a:t>■障害者控除を受ける方（本人、配偶者、扶養親族共通）</a:t>
            </a:r>
          </a:p>
          <a:p>
            <a:pPr>
              <a:lnSpc>
                <a:spcPct val="110000"/>
              </a:lnSpc>
            </a:pPr>
            <a:r>
              <a:rPr kumimoji="1" lang="ja-JP" altLang="en-US" dirty="0"/>
              <a:t>・障害者手帳</a:t>
            </a:r>
            <a:endParaRPr kumimoji="1" lang="en-US" altLang="ja-JP" dirty="0"/>
          </a:p>
          <a:p>
            <a:pPr>
              <a:lnSpc>
                <a:spcPct val="110000"/>
              </a:lnSpc>
            </a:pPr>
            <a:endParaRPr kumimoji="1" lang="ja-JP" altLang="en-US" dirty="0"/>
          </a:p>
        </p:txBody>
      </p:sp>
    </p:spTree>
    <p:extLst>
      <p:ext uri="{BB962C8B-B14F-4D97-AF65-F5344CB8AC3E}">
        <p14:creationId xmlns:p14="http://schemas.microsoft.com/office/powerpoint/2010/main" val="412273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A0910-45CD-4A17-892E-A33BDA87EB45}"/>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FD0754A-02FC-51AF-FA3D-55347031776C}"/>
              </a:ext>
            </a:extLst>
          </p:cNvPr>
          <p:cNvSpPr>
            <a:spLocks noGrp="1"/>
          </p:cNvSpPr>
          <p:nvPr>
            <p:ph type="body" sz="quarter" idx="10"/>
          </p:nvPr>
        </p:nvSpPr>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年末調整の事前準備</a:t>
            </a:r>
            <a:endParaRPr kumimoji="1" lang="ja-JP" altLang="en-US" dirty="0"/>
          </a:p>
        </p:txBody>
      </p:sp>
      <p:cxnSp>
        <p:nvCxnSpPr>
          <p:cNvPr id="17" name="直線コネクタ 16">
            <a:extLst>
              <a:ext uri="{FF2B5EF4-FFF2-40B4-BE49-F238E27FC236}">
                <a16:creationId xmlns:a16="http://schemas.microsoft.com/office/drawing/2014/main" id="{BCE904F8-5689-CC12-D1D0-5840918F6C56}"/>
              </a:ext>
            </a:extLst>
          </p:cNvPr>
          <p:cNvCxnSpPr>
            <a:cxnSpLocks/>
          </p:cNvCxnSpPr>
          <p:nvPr/>
        </p:nvCxnSpPr>
        <p:spPr>
          <a:xfrm>
            <a:off x="3259282" y="505002"/>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148B5F31-A8F0-62E6-5CF9-50D9691BCB32}"/>
              </a:ext>
            </a:extLst>
          </p:cNvPr>
          <p:cNvSpPr txBox="1"/>
          <p:nvPr/>
        </p:nvSpPr>
        <p:spPr>
          <a:xfrm>
            <a:off x="336000" y="984512"/>
            <a:ext cx="11520000" cy="4254626"/>
          </a:xfrm>
          <a:prstGeom prst="rect">
            <a:avLst/>
          </a:prstGeom>
          <a:noFill/>
        </p:spPr>
        <p:txBody>
          <a:bodyPr wrap="square" lIns="0" tIns="0" rIns="0" bIns="0" rtlCol="0">
            <a:spAutoFit/>
          </a:bodyPr>
          <a:lstStyle/>
          <a:p>
            <a:pPr>
              <a:lnSpc>
                <a:spcPct val="110000"/>
              </a:lnSpc>
            </a:pPr>
            <a:r>
              <a:rPr kumimoji="1" lang="ja-JP" altLang="en-US" dirty="0"/>
              <a:t>■配偶者または扶養親族の控除を受ける方</a:t>
            </a:r>
          </a:p>
          <a:p>
            <a:pPr>
              <a:lnSpc>
                <a:spcPct val="110000"/>
              </a:lnSpc>
            </a:pPr>
            <a:r>
              <a:rPr kumimoji="1" lang="ja-JP" altLang="en-US" dirty="0"/>
              <a:t>・ご家族の収入（退職手当含む）等の金額</a:t>
            </a:r>
          </a:p>
          <a:p>
            <a:pPr>
              <a:lnSpc>
                <a:spcPct val="110000"/>
              </a:lnSpc>
            </a:pPr>
            <a:endParaRPr kumimoji="1" lang="ja-JP" altLang="en-US" dirty="0"/>
          </a:p>
          <a:p>
            <a:pPr>
              <a:lnSpc>
                <a:spcPct val="110000"/>
              </a:lnSpc>
            </a:pPr>
            <a:r>
              <a:rPr kumimoji="1" lang="ja-JP" altLang="en-US" dirty="0"/>
              <a:t>対象のご家族が海外居住の場合は下記の書類</a:t>
            </a:r>
          </a:p>
          <a:p>
            <a:pPr>
              <a:lnSpc>
                <a:spcPct val="110000"/>
              </a:lnSpc>
            </a:pPr>
            <a:r>
              <a:rPr kumimoji="1" lang="ja-JP" altLang="en-US" dirty="0"/>
              <a:t>・親族関係書類　</a:t>
            </a:r>
            <a:r>
              <a:rPr kumimoji="1" lang="en-US" altLang="ja-JP" dirty="0"/>
              <a:t>※</a:t>
            </a:r>
            <a:r>
              <a:rPr kumimoji="1" lang="ja-JP" altLang="en-US" dirty="0"/>
              <a:t>原本提出必須</a:t>
            </a:r>
          </a:p>
          <a:p>
            <a:pPr>
              <a:lnSpc>
                <a:spcPct val="110000"/>
              </a:lnSpc>
            </a:pPr>
            <a:r>
              <a:rPr kumimoji="1" lang="ja-JP" altLang="en-US" dirty="0"/>
              <a:t>・送金関係書類　</a:t>
            </a:r>
            <a:r>
              <a:rPr kumimoji="1" lang="en-US" altLang="ja-JP" dirty="0"/>
              <a:t>※</a:t>
            </a:r>
            <a:r>
              <a:rPr kumimoji="1" lang="ja-JP" altLang="en-US" dirty="0"/>
              <a:t>原本提出必須</a:t>
            </a:r>
          </a:p>
          <a:p>
            <a:pPr>
              <a:lnSpc>
                <a:spcPct val="110000"/>
              </a:lnSpc>
            </a:pPr>
            <a:r>
              <a:rPr kumimoji="1" lang="ja-JP" altLang="en-US" dirty="0"/>
              <a:t>・留学ビザ等書類　</a:t>
            </a:r>
            <a:r>
              <a:rPr kumimoji="1" lang="en-US" altLang="ja-JP" dirty="0"/>
              <a:t>※30</a:t>
            </a:r>
            <a:r>
              <a:rPr kumimoji="1" lang="ja-JP" altLang="en-US" dirty="0"/>
              <a:t>歳～</a:t>
            </a:r>
            <a:r>
              <a:rPr kumimoji="1" lang="en-US" altLang="ja-JP" dirty="0"/>
              <a:t>69</a:t>
            </a:r>
            <a:r>
              <a:rPr kumimoji="1" lang="ja-JP" altLang="en-US" dirty="0"/>
              <a:t>歳までの留学による海外居住の場合は原本提出必須</a:t>
            </a:r>
          </a:p>
          <a:p>
            <a:pPr>
              <a:lnSpc>
                <a:spcPct val="110000"/>
              </a:lnSpc>
            </a:pPr>
            <a:r>
              <a:rPr kumimoji="1" lang="en-US" altLang="ja-JP" dirty="0"/>
              <a:t>※</a:t>
            </a:r>
            <a:r>
              <a:rPr kumimoji="1" lang="ja-JP" altLang="en-US" dirty="0"/>
              <a:t>いずれも</a:t>
            </a:r>
            <a:r>
              <a:rPr kumimoji="1" lang="en-US" altLang="ja-JP" dirty="0"/>
              <a:t>16</a:t>
            </a:r>
            <a:r>
              <a:rPr kumimoji="1" lang="ja-JP" altLang="en-US" dirty="0"/>
              <a:t>歳未満のご家族については原本提出は必須ではありません</a:t>
            </a:r>
          </a:p>
          <a:p>
            <a:pPr>
              <a:lnSpc>
                <a:spcPct val="110000"/>
              </a:lnSpc>
            </a:pPr>
            <a:endParaRPr kumimoji="1" lang="ja-JP" altLang="en-US" dirty="0"/>
          </a:p>
          <a:p>
            <a:pPr>
              <a:lnSpc>
                <a:spcPct val="110000"/>
              </a:lnSpc>
            </a:pPr>
            <a:r>
              <a:rPr kumimoji="1" lang="ja-JP" altLang="en-US" dirty="0"/>
              <a:t>■保険料控除を受ける方</a:t>
            </a:r>
          </a:p>
          <a:p>
            <a:pPr>
              <a:lnSpc>
                <a:spcPct val="110000"/>
              </a:lnSpc>
            </a:pPr>
            <a:r>
              <a:rPr kumimoji="1" lang="ja-JP" altLang="en-US" dirty="0"/>
              <a:t>・生命保険料控除証明書　</a:t>
            </a:r>
            <a:r>
              <a:rPr kumimoji="1" lang="en-US" altLang="ja-JP" dirty="0"/>
              <a:t>※</a:t>
            </a:r>
            <a:r>
              <a:rPr kumimoji="1" lang="ja-JP" altLang="en-US" dirty="0"/>
              <a:t>原本提出必須</a:t>
            </a:r>
          </a:p>
          <a:p>
            <a:pPr>
              <a:lnSpc>
                <a:spcPct val="110000"/>
              </a:lnSpc>
            </a:pPr>
            <a:r>
              <a:rPr kumimoji="1" lang="ja-JP" altLang="en-US" dirty="0"/>
              <a:t>・損害保険料控除証明書　</a:t>
            </a:r>
            <a:r>
              <a:rPr kumimoji="1" lang="en-US" altLang="ja-JP" dirty="0"/>
              <a:t>※</a:t>
            </a:r>
            <a:r>
              <a:rPr kumimoji="1" lang="ja-JP" altLang="en-US" dirty="0"/>
              <a:t>原本提出必須</a:t>
            </a:r>
          </a:p>
          <a:p>
            <a:pPr>
              <a:lnSpc>
                <a:spcPct val="110000"/>
              </a:lnSpc>
            </a:pPr>
            <a:r>
              <a:rPr kumimoji="1" lang="ja-JP" altLang="en-US" dirty="0"/>
              <a:t>・社会保険料控除証明書（または領収書）</a:t>
            </a:r>
            <a:r>
              <a:rPr kumimoji="1" lang="en-US" altLang="ja-JP" dirty="0"/>
              <a:t>※</a:t>
            </a:r>
            <a:r>
              <a:rPr kumimoji="1" lang="ja-JP" altLang="en-US" dirty="0"/>
              <a:t>国民年金保険料を支払った場合、原本提出必須</a:t>
            </a:r>
          </a:p>
          <a:p>
            <a:pPr>
              <a:lnSpc>
                <a:spcPct val="110000"/>
              </a:lnSpc>
            </a:pPr>
            <a:r>
              <a:rPr kumimoji="1" lang="ja-JP" altLang="en-US" dirty="0"/>
              <a:t>・国民健康保険料の領収書</a:t>
            </a:r>
          </a:p>
        </p:txBody>
      </p:sp>
    </p:spTree>
    <p:extLst>
      <p:ext uri="{BB962C8B-B14F-4D97-AF65-F5344CB8AC3E}">
        <p14:creationId xmlns:p14="http://schemas.microsoft.com/office/powerpoint/2010/main" val="249957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9E0E4-A0B2-7535-57DF-91EA9E7568F1}"/>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0BCF187-914B-B738-76B8-DD6350C9EE6F}"/>
              </a:ext>
            </a:extLst>
          </p:cNvPr>
          <p:cNvSpPr>
            <a:spLocks noGrp="1"/>
          </p:cNvSpPr>
          <p:nvPr>
            <p:ph type="body" sz="quarter" idx="10"/>
          </p:nvPr>
        </p:nvSpPr>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年末調整の事前準備</a:t>
            </a:r>
            <a:endParaRPr kumimoji="1" lang="ja-JP" altLang="en-US" dirty="0"/>
          </a:p>
        </p:txBody>
      </p:sp>
      <p:cxnSp>
        <p:nvCxnSpPr>
          <p:cNvPr id="17" name="直線コネクタ 16">
            <a:extLst>
              <a:ext uri="{FF2B5EF4-FFF2-40B4-BE49-F238E27FC236}">
                <a16:creationId xmlns:a16="http://schemas.microsoft.com/office/drawing/2014/main" id="{210C6041-837D-0DDF-4B5D-B8A754ACD63D}"/>
              </a:ext>
            </a:extLst>
          </p:cNvPr>
          <p:cNvCxnSpPr>
            <a:cxnSpLocks/>
          </p:cNvCxnSpPr>
          <p:nvPr/>
        </p:nvCxnSpPr>
        <p:spPr>
          <a:xfrm>
            <a:off x="3259282" y="505002"/>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A9358C40-AE83-54FD-959E-B8931D16FC77}"/>
              </a:ext>
            </a:extLst>
          </p:cNvPr>
          <p:cNvSpPr txBox="1"/>
          <p:nvPr/>
        </p:nvSpPr>
        <p:spPr>
          <a:xfrm>
            <a:off x="336000" y="984512"/>
            <a:ext cx="11520000" cy="2731132"/>
          </a:xfrm>
          <a:prstGeom prst="rect">
            <a:avLst/>
          </a:prstGeom>
          <a:noFill/>
        </p:spPr>
        <p:txBody>
          <a:bodyPr wrap="square" lIns="0" tIns="0" rIns="0" bIns="0" rtlCol="0">
            <a:spAutoFit/>
          </a:bodyPr>
          <a:lstStyle/>
          <a:p>
            <a:pPr>
              <a:lnSpc>
                <a:spcPct val="110000"/>
              </a:lnSpc>
            </a:pPr>
            <a:r>
              <a:rPr kumimoji="1" lang="ja-JP" altLang="en-US" dirty="0"/>
              <a:t>■小規模企業共済等（</a:t>
            </a:r>
            <a:r>
              <a:rPr kumimoji="1" lang="en-US" altLang="ja-JP" dirty="0" err="1"/>
              <a:t>iDeCo</a:t>
            </a:r>
            <a:r>
              <a:rPr kumimoji="1" lang="ja-JP" altLang="en-US" dirty="0"/>
              <a:t>等）の掛金を個人で支払っている方</a:t>
            </a:r>
          </a:p>
          <a:p>
            <a:pPr>
              <a:lnSpc>
                <a:spcPct val="110000"/>
              </a:lnSpc>
            </a:pPr>
            <a:r>
              <a:rPr kumimoji="1" lang="ja-JP" altLang="en-US" dirty="0"/>
              <a:t>・掛金払込証明書等　</a:t>
            </a:r>
            <a:r>
              <a:rPr kumimoji="1" lang="en-US" altLang="ja-JP" dirty="0"/>
              <a:t>※</a:t>
            </a:r>
            <a:r>
              <a:rPr kumimoji="1" lang="ja-JP" altLang="en-US" dirty="0"/>
              <a:t>原本提出必須</a:t>
            </a:r>
          </a:p>
          <a:p>
            <a:pPr>
              <a:lnSpc>
                <a:spcPct val="110000"/>
              </a:lnSpc>
            </a:pPr>
            <a:endParaRPr kumimoji="1" lang="ja-JP" altLang="en-US" dirty="0"/>
          </a:p>
          <a:p>
            <a:pPr>
              <a:lnSpc>
                <a:spcPct val="110000"/>
              </a:lnSpc>
            </a:pPr>
            <a:r>
              <a:rPr kumimoji="1" lang="ja-JP" altLang="en-US" dirty="0"/>
              <a:t>■住宅ローン控除を受ける方</a:t>
            </a:r>
          </a:p>
          <a:p>
            <a:pPr>
              <a:lnSpc>
                <a:spcPct val="110000"/>
              </a:lnSpc>
            </a:pPr>
            <a:r>
              <a:rPr kumimoji="1" lang="ja-JP" altLang="en-US" dirty="0"/>
              <a:t>・住宅借入金等特別控除申告書</a:t>
            </a:r>
          </a:p>
          <a:p>
            <a:pPr>
              <a:lnSpc>
                <a:spcPct val="110000"/>
              </a:lnSpc>
            </a:pPr>
            <a:r>
              <a:rPr kumimoji="1" lang="ja-JP" altLang="en-US" dirty="0"/>
              <a:t>・住宅取得資金に係る借入金残高等証明書</a:t>
            </a:r>
          </a:p>
          <a:p>
            <a:pPr>
              <a:lnSpc>
                <a:spcPct val="110000"/>
              </a:lnSpc>
            </a:pPr>
            <a:r>
              <a:rPr kumimoji="1" lang="en-US" altLang="ja-JP" dirty="0"/>
              <a:t>※</a:t>
            </a:r>
            <a:r>
              <a:rPr kumimoji="1" lang="ja-JP" altLang="en-US" dirty="0"/>
              <a:t>いずれも原本提出必須</a:t>
            </a:r>
            <a:endParaRPr kumimoji="1" lang="en-US" altLang="ja-JP" dirty="0"/>
          </a:p>
          <a:p>
            <a:pPr>
              <a:lnSpc>
                <a:spcPct val="110000"/>
              </a:lnSpc>
            </a:pPr>
            <a:endParaRPr kumimoji="1" lang="en-US" altLang="ja-JP" dirty="0"/>
          </a:p>
          <a:p>
            <a:pPr>
              <a:lnSpc>
                <a:spcPct val="110000"/>
              </a:lnSpc>
            </a:pPr>
            <a:endParaRPr kumimoji="1" lang="en-US" altLang="ja-JP" dirty="0"/>
          </a:p>
        </p:txBody>
      </p:sp>
    </p:spTree>
    <p:extLst>
      <p:ext uri="{BB962C8B-B14F-4D97-AF65-F5344CB8AC3E}">
        <p14:creationId xmlns:p14="http://schemas.microsoft.com/office/powerpoint/2010/main" val="1091382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28B2E-B60C-1A7F-3128-B706012E810E}"/>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D40BACF-4A96-3ABD-AF70-9C9F05BDBBD5}"/>
              </a:ext>
            </a:extLst>
          </p:cNvPr>
          <p:cNvSpPr>
            <a:spLocks noGrp="1"/>
          </p:cNvSpPr>
          <p:nvPr>
            <p:ph type="body" sz="quarter" idx="10"/>
          </p:nvPr>
        </p:nvSpPr>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回答画面へログインする</a:t>
            </a:r>
          </a:p>
        </p:txBody>
      </p:sp>
      <p:cxnSp>
        <p:nvCxnSpPr>
          <p:cNvPr id="17" name="直線コネクタ 16">
            <a:extLst>
              <a:ext uri="{FF2B5EF4-FFF2-40B4-BE49-F238E27FC236}">
                <a16:creationId xmlns:a16="http://schemas.microsoft.com/office/drawing/2014/main" id="{E5F43B79-F24C-4F44-532A-74C70647B7D6}"/>
              </a:ext>
            </a:extLst>
          </p:cNvPr>
          <p:cNvCxnSpPr>
            <a:cxnSpLocks/>
          </p:cNvCxnSpPr>
          <p:nvPr/>
        </p:nvCxnSpPr>
        <p:spPr>
          <a:xfrm>
            <a:off x="3359593" y="505002"/>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D3F7EE52-E301-CEF0-DAC4-6C8483364C86}"/>
              </a:ext>
            </a:extLst>
          </p:cNvPr>
          <p:cNvSpPr txBox="1"/>
          <p:nvPr/>
        </p:nvSpPr>
        <p:spPr>
          <a:xfrm>
            <a:off x="336000" y="866178"/>
            <a:ext cx="11520000" cy="293542"/>
          </a:xfrm>
          <a:prstGeom prst="rect">
            <a:avLst/>
          </a:prstGeom>
          <a:noFill/>
        </p:spPr>
        <p:txBody>
          <a:bodyPr wrap="square" lIns="0" tIns="0" rIns="0" bIns="0" rtlCol="0">
            <a:spAutoFit/>
          </a:bodyPr>
          <a:lstStyle/>
          <a:p>
            <a:pPr>
              <a:lnSpc>
                <a:spcPct val="110000"/>
              </a:lnSpc>
            </a:pPr>
            <a:r>
              <a:rPr kumimoji="1" lang="ja-JP" altLang="en-US" dirty="0"/>
              <a:t>（１）回答依頼のメールに記載されている回答用</a:t>
            </a:r>
            <a:r>
              <a:rPr kumimoji="1" lang="en-US" altLang="ja-JP" dirty="0"/>
              <a:t>URL</a:t>
            </a:r>
            <a:r>
              <a:rPr kumimoji="1" lang="ja-JP" altLang="en-US" dirty="0"/>
              <a:t>をクリックします</a:t>
            </a:r>
          </a:p>
        </p:txBody>
      </p:sp>
      <p:sp>
        <p:nvSpPr>
          <p:cNvPr id="6" name="テキスト ボックス 5">
            <a:extLst>
              <a:ext uri="{FF2B5EF4-FFF2-40B4-BE49-F238E27FC236}">
                <a16:creationId xmlns:a16="http://schemas.microsoft.com/office/drawing/2014/main" id="{E2ED2785-F580-F313-6E6E-1C17D79AEFA0}"/>
              </a:ext>
            </a:extLst>
          </p:cNvPr>
          <p:cNvSpPr txBox="1"/>
          <p:nvPr/>
        </p:nvSpPr>
        <p:spPr>
          <a:xfrm>
            <a:off x="359543" y="3578763"/>
            <a:ext cx="11520000" cy="293542"/>
          </a:xfrm>
          <a:prstGeom prst="rect">
            <a:avLst/>
          </a:prstGeom>
          <a:noFill/>
        </p:spPr>
        <p:txBody>
          <a:bodyPr wrap="square" lIns="0" tIns="0" rIns="0" bIns="0" rtlCol="0">
            <a:spAutoFit/>
          </a:bodyPr>
          <a:lstStyle/>
          <a:p>
            <a:pPr>
              <a:lnSpc>
                <a:spcPct val="110000"/>
              </a:lnSpc>
            </a:pPr>
            <a:r>
              <a:rPr kumimoji="1" lang="ja-JP" altLang="en-US" dirty="0"/>
              <a:t>（２）「契約</a:t>
            </a:r>
            <a:r>
              <a:rPr kumimoji="1" lang="en-US" altLang="ja-JP" dirty="0"/>
              <a:t>ID</a:t>
            </a:r>
            <a:r>
              <a:rPr kumimoji="1" lang="ja-JP" altLang="en-US" dirty="0"/>
              <a:t>」「ログイン</a:t>
            </a:r>
            <a:r>
              <a:rPr kumimoji="1" lang="en-US" altLang="ja-JP" dirty="0"/>
              <a:t>ID</a:t>
            </a:r>
            <a:r>
              <a:rPr kumimoji="1" lang="ja-JP" altLang="en-US" dirty="0"/>
              <a:t>」「パスワード」を入力してログインします。</a:t>
            </a:r>
          </a:p>
        </p:txBody>
      </p:sp>
      <p:sp>
        <p:nvSpPr>
          <p:cNvPr id="5" name="テキスト ボックス 4">
            <a:extLst>
              <a:ext uri="{FF2B5EF4-FFF2-40B4-BE49-F238E27FC236}">
                <a16:creationId xmlns:a16="http://schemas.microsoft.com/office/drawing/2014/main" id="{3E4B8B45-19E8-F6CB-B553-267F8482995A}"/>
              </a:ext>
            </a:extLst>
          </p:cNvPr>
          <p:cNvSpPr txBox="1"/>
          <p:nvPr/>
        </p:nvSpPr>
        <p:spPr>
          <a:xfrm>
            <a:off x="4005337" y="4326800"/>
            <a:ext cx="7913392" cy="293542"/>
          </a:xfrm>
          <a:prstGeom prst="rect">
            <a:avLst/>
          </a:prstGeom>
          <a:noFill/>
        </p:spPr>
        <p:txBody>
          <a:bodyPr wrap="square" lIns="0" tIns="0" rIns="0" bIns="0" rtlCol="0">
            <a:spAutoFit/>
          </a:bodyPr>
          <a:lstStyle/>
          <a:p>
            <a:pPr>
              <a:lnSpc>
                <a:spcPct val="110000"/>
              </a:lnSpc>
            </a:pPr>
            <a:r>
              <a:rPr kumimoji="1" lang="ja-JP" altLang="en-US" dirty="0">
                <a:solidFill>
                  <a:srgbClr val="C00000"/>
                </a:solidFill>
              </a:rPr>
              <a:t>「パスワード」はレコルへログインする際のパスワードと共通です</a:t>
            </a:r>
          </a:p>
        </p:txBody>
      </p:sp>
      <p:sp>
        <p:nvSpPr>
          <p:cNvPr id="8" name="四角形: 角を丸くする 7">
            <a:extLst>
              <a:ext uri="{FF2B5EF4-FFF2-40B4-BE49-F238E27FC236}">
                <a16:creationId xmlns:a16="http://schemas.microsoft.com/office/drawing/2014/main" id="{D9E19E8C-772F-06EC-5F35-7265B9E21FB1}"/>
              </a:ext>
            </a:extLst>
          </p:cNvPr>
          <p:cNvSpPr/>
          <p:nvPr/>
        </p:nvSpPr>
        <p:spPr>
          <a:xfrm>
            <a:off x="4677900" y="282941"/>
            <a:ext cx="4101413" cy="444122"/>
          </a:xfrm>
          <a:prstGeom prst="roundRect">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b="1" dirty="0">
                <a:solidFill>
                  <a:srgbClr val="C00000"/>
                </a:solidFill>
              </a:rPr>
              <a:t>レコルのパスワードを使用する場合</a:t>
            </a:r>
          </a:p>
        </p:txBody>
      </p:sp>
      <p:sp>
        <p:nvSpPr>
          <p:cNvPr id="9" name="テキスト ボックス 8">
            <a:extLst>
              <a:ext uri="{FF2B5EF4-FFF2-40B4-BE49-F238E27FC236}">
                <a16:creationId xmlns:a16="http://schemas.microsoft.com/office/drawing/2014/main" id="{9FDEDCFF-52C5-49DC-615F-31BAE70F99B8}"/>
              </a:ext>
            </a:extLst>
          </p:cNvPr>
          <p:cNvSpPr txBox="1"/>
          <p:nvPr/>
        </p:nvSpPr>
        <p:spPr>
          <a:xfrm>
            <a:off x="4005337" y="1432241"/>
            <a:ext cx="7913392" cy="1615186"/>
          </a:xfrm>
          <a:prstGeom prst="rect">
            <a:avLst/>
          </a:prstGeom>
          <a:noFill/>
        </p:spPr>
        <p:txBody>
          <a:bodyPr wrap="square" lIns="0" tIns="0" rIns="0" bIns="0" rtlCol="0">
            <a:spAutoFit/>
          </a:bodyPr>
          <a:lstStyle/>
          <a:p>
            <a:pPr>
              <a:lnSpc>
                <a:spcPct val="110000"/>
              </a:lnSpc>
            </a:pPr>
            <a:r>
              <a:rPr kumimoji="1" lang="ja-JP" altLang="en-US" sz="1600" dirty="0">
                <a:solidFill>
                  <a:schemeClr val="tx1">
                    <a:lumMod val="85000"/>
                    <a:lumOff val="15000"/>
                  </a:schemeClr>
                </a:solidFill>
              </a:rPr>
              <a:t>件名</a:t>
            </a:r>
            <a:r>
              <a:rPr kumimoji="1" lang="en-US" altLang="ja-JP" sz="1600" dirty="0">
                <a:solidFill>
                  <a:schemeClr val="tx1">
                    <a:lumMod val="85000"/>
                    <a:lumOff val="15000"/>
                  </a:schemeClr>
                </a:solidFill>
              </a:rPr>
              <a:t>“[</a:t>
            </a:r>
            <a:r>
              <a:rPr kumimoji="1" lang="ja-JP" altLang="en-US" sz="1600" dirty="0">
                <a:solidFill>
                  <a:schemeClr val="tx1">
                    <a:lumMod val="85000"/>
                    <a:lumOff val="15000"/>
                  </a:schemeClr>
                </a:solidFill>
              </a:rPr>
              <a:t>レコル</a:t>
            </a:r>
            <a:r>
              <a:rPr kumimoji="1" lang="en-US" altLang="ja-JP" sz="1600" dirty="0">
                <a:solidFill>
                  <a:schemeClr val="tx1">
                    <a:lumMod val="85000"/>
                    <a:lumOff val="15000"/>
                  </a:schemeClr>
                </a:solidFill>
              </a:rPr>
              <a:t>]</a:t>
            </a:r>
            <a:r>
              <a:rPr kumimoji="1" lang="ja-JP" altLang="en-US" sz="1600" dirty="0">
                <a:solidFill>
                  <a:schemeClr val="tx1">
                    <a:lumMod val="85000"/>
                    <a:lumOff val="15000"/>
                  </a:schemeClr>
                </a:solidFill>
              </a:rPr>
              <a:t> </a:t>
            </a:r>
            <a:r>
              <a:rPr kumimoji="1" lang="en-US" altLang="ja-JP" sz="1600" dirty="0">
                <a:solidFill>
                  <a:schemeClr val="tx1">
                    <a:lumMod val="85000"/>
                    <a:lumOff val="15000"/>
                  </a:schemeClr>
                </a:solidFill>
              </a:rPr>
              <a:t>2024</a:t>
            </a:r>
            <a:r>
              <a:rPr kumimoji="1" lang="ja-JP" altLang="en-US" sz="1600" dirty="0">
                <a:solidFill>
                  <a:schemeClr val="tx1">
                    <a:lumMod val="85000"/>
                    <a:lumOff val="15000"/>
                  </a:schemeClr>
                </a:solidFill>
              </a:rPr>
              <a:t>年 年末調整の回答依頼</a:t>
            </a:r>
            <a:r>
              <a:rPr kumimoji="1" lang="en-US" altLang="ja-JP" sz="1600" dirty="0">
                <a:solidFill>
                  <a:schemeClr val="tx1">
                    <a:lumMod val="85000"/>
                    <a:lumOff val="15000"/>
                  </a:schemeClr>
                </a:solidFill>
              </a:rPr>
              <a:t>”</a:t>
            </a:r>
            <a:r>
              <a:rPr kumimoji="1" lang="ja-JP" altLang="en-US" sz="1600" dirty="0">
                <a:solidFill>
                  <a:schemeClr val="tx1">
                    <a:lumMod val="85000"/>
                    <a:lumOff val="15000"/>
                  </a:schemeClr>
                </a:solidFill>
              </a:rPr>
              <a:t>のメールが届きます。</a:t>
            </a:r>
            <a:endParaRPr kumimoji="1" lang="en-US" altLang="ja-JP" sz="1600" dirty="0">
              <a:solidFill>
                <a:schemeClr val="tx1">
                  <a:lumMod val="85000"/>
                  <a:lumOff val="15000"/>
                </a:schemeClr>
              </a:solidFill>
            </a:endParaRPr>
          </a:p>
          <a:p>
            <a:pPr>
              <a:lnSpc>
                <a:spcPct val="110000"/>
              </a:lnSpc>
            </a:pPr>
            <a:r>
              <a:rPr kumimoji="1" lang="ja-JP" altLang="en-US" sz="1600" dirty="0">
                <a:solidFill>
                  <a:schemeClr val="tx1">
                    <a:lumMod val="85000"/>
                    <a:lumOff val="15000"/>
                  </a:schemeClr>
                </a:solidFill>
              </a:rPr>
              <a:t>レコルのメールアドレスが未設定で回答依頼のメールを受け取れない場合でも、</a:t>
            </a:r>
            <a:endParaRPr kumimoji="1" lang="en-US" altLang="ja-JP" sz="1600" dirty="0">
              <a:solidFill>
                <a:schemeClr val="tx1">
                  <a:lumMod val="85000"/>
                  <a:lumOff val="15000"/>
                </a:schemeClr>
              </a:solidFill>
            </a:endParaRPr>
          </a:p>
          <a:p>
            <a:pPr>
              <a:lnSpc>
                <a:spcPct val="110000"/>
              </a:lnSpc>
            </a:pPr>
            <a:r>
              <a:rPr kumimoji="1" lang="ja-JP" altLang="en-US" sz="1600" dirty="0">
                <a:solidFill>
                  <a:schemeClr val="tx1">
                    <a:lumMod val="85000"/>
                    <a:lumOff val="15000"/>
                  </a:schemeClr>
                </a:solidFill>
              </a:rPr>
              <a:t>以下の</a:t>
            </a:r>
            <a:r>
              <a:rPr kumimoji="1" lang="en-US" altLang="ja-JP" sz="1600" dirty="0">
                <a:solidFill>
                  <a:schemeClr val="tx1">
                    <a:lumMod val="85000"/>
                    <a:lumOff val="15000"/>
                  </a:schemeClr>
                </a:solidFill>
              </a:rPr>
              <a:t>URL</a:t>
            </a:r>
            <a:r>
              <a:rPr kumimoji="1" lang="ja-JP" altLang="en-US" sz="1600" dirty="0">
                <a:solidFill>
                  <a:schemeClr val="tx1">
                    <a:lumMod val="85000"/>
                    <a:lumOff val="15000"/>
                  </a:schemeClr>
                </a:solidFill>
              </a:rPr>
              <a:t>または</a:t>
            </a:r>
            <a:r>
              <a:rPr kumimoji="1" lang="en-US" altLang="ja-JP" sz="1600" dirty="0">
                <a:solidFill>
                  <a:schemeClr val="tx1">
                    <a:lumMod val="85000"/>
                    <a:lumOff val="15000"/>
                  </a:schemeClr>
                </a:solidFill>
              </a:rPr>
              <a:t>QR</a:t>
            </a:r>
            <a:r>
              <a:rPr kumimoji="1" lang="ja-JP" altLang="en-US" sz="1600" dirty="0">
                <a:solidFill>
                  <a:schemeClr val="tx1">
                    <a:lumMod val="85000"/>
                    <a:lumOff val="15000"/>
                  </a:schemeClr>
                </a:solidFill>
              </a:rPr>
              <a:t>コードよりアクセスしてログインできます。</a:t>
            </a:r>
            <a:endParaRPr kumimoji="1" lang="en-US" altLang="ja-JP" sz="1600" dirty="0">
              <a:solidFill>
                <a:schemeClr val="tx1">
                  <a:lumMod val="85000"/>
                  <a:lumOff val="15000"/>
                </a:schemeClr>
              </a:solidFill>
            </a:endParaRPr>
          </a:p>
          <a:p>
            <a:pPr>
              <a:lnSpc>
                <a:spcPct val="110000"/>
              </a:lnSpc>
            </a:pPr>
            <a:endParaRPr kumimoji="1" lang="en-US" altLang="ja-JP" sz="1600" dirty="0">
              <a:solidFill>
                <a:schemeClr val="tx1">
                  <a:lumMod val="85000"/>
                  <a:lumOff val="15000"/>
                </a:schemeClr>
              </a:solidFill>
            </a:endParaRPr>
          </a:p>
          <a:p>
            <a:pPr>
              <a:lnSpc>
                <a:spcPct val="110000"/>
              </a:lnSpc>
            </a:pPr>
            <a:r>
              <a:rPr kumimoji="1" lang="en-US" altLang="ja-JP" sz="1600" dirty="0">
                <a:solidFill>
                  <a:schemeClr val="tx1">
                    <a:lumMod val="85000"/>
                    <a:lumOff val="15000"/>
                  </a:schemeClr>
                </a:solidFill>
                <a:hlinkClick r:id="rId3"/>
              </a:rPr>
              <a:t>https://api.recoru.in/ws/payroll/yearendAdjustments/answer/</a:t>
            </a:r>
            <a:r>
              <a:rPr kumimoji="1" lang="en-US" altLang="ja-JP" sz="1600" dirty="0">
                <a:solidFill>
                  <a:schemeClr val="accent1"/>
                </a:solidFill>
                <a:hlinkClick r:id="rId3"/>
              </a:rPr>
              <a:t>2024</a:t>
            </a:r>
            <a:r>
              <a:rPr kumimoji="1" lang="en-US" altLang="ja-JP" sz="1600" dirty="0">
                <a:solidFill>
                  <a:schemeClr val="tx1">
                    <a:lumMod val="85000"/>
                    <a:lumOff val="15000"/>
                  </a:schemeClr>
                </a:solidFill>
                <a:hlinkClick r:id="rId3"/>
              </a:rPr>
              <a:t>/</a:t>
            </a:r>
            <a:endParaRPr kumimoji="1" lang="en-US" altLang="ja-JP" sz="1600" dirty="0">
              <a:solidFill>
                <a:schemeClr val="tx1">
                  <a:lumMod val="85000"/>
                  <a:lumOff val="15000"/>
                </a:schemeClr>
              </a:solidFill>
            </a:endParaRPr>
          </a:p>
          <a:p>
            <a:pPr>
              <a:lnSpc>
                <a:spcPct val="110000"/>
              </a:lnSpc>
            </a:pPr>
            <a:r>
              <a:rPr kumimoji="1" lang="en-US" altLang="ja-JP" sz="1600" dirty="0">
                <a:solidFill>
                  <a:schemeClr val="tx1">
                    <a:lumMod val="85000"/>
                    <a:lumOff val="15000"/>
                  </a:schemeClr>
                </a:solidFill>
              </a:rPr>
              <a:t>※URL</a:t>
            </a:r>
            <a:r>
              <a:rPr kumimoji="1" lang="ja-JP" altLang="en-US" sz="1600" dirty="0">
                <a:solidFill>
                  <a:schemeClr val="tx1">
                    <a:lumMod val="85000"/>
                    <a:lumOff val="15000"/>
                  </a:schemeClr>
                </a:solidFill>
              </a:rPr>
              <a:t>の最後（上記</a:t>
            </a:r>
            <a:r>
              <a:rPr kumimoji="1" lang="en-US" altLang="ja-JP" sz="1600" dirty="0">
                <a:solidFill>
                  <a:schemeClr val="tx1">
                    <a:lumMod val="85000"/>
                    <a:lumOff val="15000"/>
                  </a:schemeClr>
                </a:solidFill>
              </a:rPr>
              <a:t>2024</a:t>
            </a:r>
            <a:r>
              <a:rPr kumimoji="1" lang="ja-JP" altLang="en-US" sz="1600" dirty="0">
                <a:solidFill>
                  <a:schemeClr val="tx1">
                    <a:lumMod val="85000"/>
                    <a:lumOff val="15000"/>
                  </a:schemeClr>
                </a:solidFill>
              </a:rPr>
              <a:t>）は実施年で変更となります</a:t>
            </a:r>
            <a:endParaRPr kumimoji="1" lang="en-US" altLang="ja-JP" sz="1600" dirty="0">
              <a:solidFill>
                <a:schemeClr val="tx1">
                  <a:lumMod val="85000"/>
                  <a:lumOff val="15000"/>
                </a:schemeClr>
              </a:solidFill>
            </a:endParaRPr>
          </a:p>
        </p:txBody>
      </p:sp>
      <p:pic>
        <p:nvPicPr>
          <p:cNvPr id="11" name="図 10">
            <a:extLst>
              <a:ext uri="{FF2B5EF4-FFF2-40B4-BE49-F238E27FC236}">
                <a16:creationId xmlns:a16="http://schemas.microsoft.com/office/drawing/2014/main" id="{08814307-5966-0271-7500-BDA99647F71D}"/>
              </a:ext>
            </a:extLst>
          </p:cNvPr>
          <p:cNvPicPr>
            <a:picLocks noChangeAspect="1"/>
          </p:cNvPicPr>
          <p:nvPr/>
        </p:nvPicPr>
        <p:blipFill>
          <a:blip r:embed="rId4"/>
          <a:stretch>
            <a:fillRect/>
          </a:stretch>
        </p:blipFill>
        <p:spPr>
          <a:xfrm>
            <a:off x="1211906" y="4021222"/>
            <a:ext cx="2147687" cy="2225502"/>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p:nvPicPr>
        <p:blipFill>
          <a:blip r:embed="rId5"/>
          <a:stretch>
            <a:fillRect/>
          </a:stretch>
        </p:blipFill>
        <p:spPr>
          <a:xfrm>
            <a:off x="489756" y="-238635"/>
            <a:ext cx="112125" cy="73353"/>
          </a:xfrm>
          <a:prstGeom prst="rect">
            <a:avLst/>
          </a:prstGeom>
        </p:spPr>
      </p:pic>
      <p:pic>
        <p:nvPicPr>
          <p:cNvPr id="10" name="図 9"/>
          <p:cNvPicPr>
            <a:picLocks noChangeAspect="1"/>
          </p:cNvPicPr>
          <p:nvPr/>
        </p:nvPicPr>
        <p:blipFill>
          <a:blip r:embed="rId6"/>
          <a:stretch>
            <a:fillRect/>
          </a:stretch>
        </p:blipFill>
        <p:spPr>
          <a:xfrm>
            <a:off x="1211906" y="1268761"/>
            <a:ext cx="2536766" cy="2235544"/>
          </a:xfrm>
          <a:prstGeom prst="rect">
            <a:avLst/>
          </a:prstGeom>
          <a:ln w="6350">
            <a:solidFill>
              <a:schemeClr val="bg1">
                <a:lumMod val="85000"/>
              </a:schemeClr>
            </a:solidFill>
          </a:ln>
          <a:effectLst>
            <a:outerShdw blurRad="50800" dist="38100" dir="2700000" algn="ctr" rotWithShape="0">
              <a:schemeClr val="tx1">
                <a:alpha val="40000"/>
              </a:schemeClr>
            </a:outerShdw>
          </a:effectLst>
        </p:spPr>
      </p:pic>
      <p:pic>
        <p:nvPicPr>
          <p:cNvPr id="12" name="図 11" descr="QR コード&#10;&#10;AI 生成コンテンツは誤りを含む可能性があります。">
            <a:extLst>
              <a:ext uri="{FF2B5EF4-FFF2-40B4-BE49-F238E27FC236}">
                <a16:creationId xmlns:a16="http://schemas.microsoft.com/office/drawing/2014/main" id="{EED0C983-A2E3-DF1F-38BF-FF120F3A21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65381" y="2029329"/>
            <a:ext cx="1290619" cy="1290619"/>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338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5AD30-412F-4A2F-FBD6-BCE3292DE4A2}"/>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866815D2-2465-7424-0F86-8D5AE3EEC79E}"/>
              </a:ext>
            </a:extLst>
          </p:cNvPr>
          <p:cNvPicPr>
            <a:picLocks noChangeAspect="1"/>
          </p:cNvPicPr>
          <p:nvPr/>
        </p:nvPicPr>
        <p:blipFill>
          <a:blip r:embed="rId3"/>
          <a:stretch>
            <a:fillRect/>
          </a:stretch>
        </p:blipFill>
        <p:spPr>
          <a:xfrm>
            <a:off x="1211906" y="1298579"/>
            <a:ext cx="2624433" cy="2130422"/>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テキスト プレースホルダー 1">
            <a:extLst>
              <a:ext uri="{FF2B5EF4-FFF2-40B4-BE49-F238E27FC236}">
                <a16:creationId xmlns:a16="http://schemas.microsoft.com/office/drawing/2014/main" id="{C2EDB928-65ED-69F4-75F3-40A22615CA32}"/>
              </a:ext>
            </a:extLst>
          </p:cNvPr>
          <p:cNvSpPr>
            <a:spLocks noGrp="1"/>
          </p:cNvSpPr>
          <p:nvPr>
            <p:ph type="body" sz="quarter" idx="10"/>
          </p:nvPr>
        </p:nvSpPr>
        <p:spPr/>
        <p:txBody>
          <a:bodyPr/>
          <a:lstStyle/>
          <a:p>
            <a:r>
              <a:rPr lang="ja-JP" altLang="en-US" sz="1800" b="1" spc="199" dirty="0">
                <a:solidFill>
                  <a:srgbClr val="48545D"/>
                </a:solidFill>
                <a:latin typeface="游ゴシック" panose="020B0400000000000000" pitchFamily="50" charset="-128"/>
                <a:ea typeface="游ゴシック" panose="020B0400000000000000" pitchFamily="50" charset="-128"/>
                <a:cs typeface="Montserrat Bold"/>
                <a:sym typeface="Montserrat Bold"/>
              </a:rPr>
              <a:t>回答画面へログインする</a:t>
            </a:r>
          </a:p>
        </p:txBody>
      </p:sp>
      <p:cxnSp>
        <p:nvCxnSpPr>
          <p:cNvPr id="17" name="直線コネクタ 16">
            <a:extLst>
              <a:ext uri="{FF2B5EF4-FFF2-40B4-BE49-F238E27FC236}">
                <a16:creationId xmlns:a16="http://schemas.microsoft.com/office/drawing/2014/main" id="{B4BA327A-D254-47A2-B6F1-2FCB7E99CA26}"/>
              </a:ext>
            </a:extLst>
          </p:cNvPr>
          <p:cNvCxnSpPr>
            <a:cxnSpLocks/>
          </p:cNvCxnSpPr>
          <p:nvPr/>
        </p:nvCxnSpPr>
        <p:spPr>
          <a:xfrm>
            <a:off x="3356100" y="505002"/>
            <a:ext cx="952583" cy="0"/>
          </a:xfrm>
          <a:prstGeom prst="line">
            <a:avLst/>
          </a:prstGeom>
          <a:ln w="12700" cap="rnd">
            <a:gradFill>
              <a:gsLst>
                <a:gs pos="0">
                  <a:srgbClr val="00A09B"/>
                </a:gs>
                <a:gs pos="100000">
                  <a:srgbClr val="78DC70"/>
                </a:gs>
              </a:gsLst>
              <a:lin ang="0" scaled="0"/>
            </a:gradFill>
            <a:roun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5663AC8-229E-0EF1-D49B-28AB9823B4A9}"/>
              </a:ext>
            </a:extLst>
          </p:cNvPr>
          <p:cNvSpPr txBox="1"/>
          <p:nvPr/>
        </p:nvSpPr>
        <p:spPr>
          <a:xfrm>
            <a:off x="336000" y="866178"/>
            <a:ext cx="11520000" cy="293542"/>
          </a:xfrm>
          <a:prstGeom prst="rect">
            <a:avLst/>
          </a:prstGeom>
          <a:noFill/>
        </p:spPr>
        <p:txBody>
          <a:bodyPr wrap="square" lIns="0" tIns="0" rIns="0" bIns="0" rtlCol="0">
            <a:spAutoFit/>
          </a:bodyPr>
          <a:lstStyle/>
          <a:p>
            <a:pPr>
              <a:lnSpc>
                <a:spcPct val="110000"/>
              </a:lnSpc>
            </a:pPr>
            <a:r>
              <a:rPr kumimoji="1" lang="ja-JP" altLang="en-US" dirty="0"/>
              <a:t>（１）回答依頼のメールに記載されている回答用</a:t>
            </a:r>
            <a:r>
              <a:rPr kumimoji="1" lang="en-US" altLang="ja-JP" dirty="0"/>
              <a:t>URL</a:t>
            </a:r>
            <a:r>
              <a:rPr kumimoji="1" lang="ja-JP" altLang="en-US" dirty="0"/>
              <a:t>をクリックします</a:t>
            </a:r>
          </a:p>
        </p:txBody>
      </p:sp>
      <p:sp>
        <p:nvSpPr>
          <p:cNvPr id="6" name="テキスト ボックス 5">
            <a:extLst>
              <a:ext uri="{FF2B5EF4-FFF2-40B4-BE49-F238E27FC236}">
                <a16:creationId xmlns:a16="http://schemas.microsoft.com/office/drawing/2014/main" id="{78F839BA-D3DC-3050-3F51-A028141633DC}"/>
              </a:ext>
            </a:extLst>
          </p:cNvPr>
          <p:cNvSpPr txBox="1"/>
          <p:nvPr/>
        </p:nvSpPr>
        <p:spPr>
          <a:xfrm>
            <a:off x="359543" y="3578763"/>
            <a:ext cx="11520000" cy="293542"/>
          </a:xfrm>
          <a:prstGeom prst="rect">
            <a:avLst/>
          </a:prstGeom>
          <a:noFill/>
        </p:spPr>
        <p:txBody>
          <a:bodyPr wrap="square" lIns="0" tIns="0" rIns="0" bIns="0" rtlCol="0">
            <a:spAutoFit/>
          </a:bodyPr>
          <a:lstStyle/>
          <a:p>
            <a:pPr>
              <a:lnSpc>
                <a:spcPct val="110000"/>
              </a:lnSpc>
            </a:pPr>
            <a:r>
              <a:rPr kumimoji="1" lang="ja-JP" altLang="en-US" dirty="0"/>
              <a:t>（２）「契約</a:t>
            </a:r>
            <a:r>
              <a:rPr kumimoji="1" lang="en-US" altLang="ja-JP" dirty="0"/>
              <a:t>ID</a:t>
            </a:r>
            <a:r>
              <a:rPr kumimoji="1" lang="ja-JP" altLang="en-US" dirty="0"/>
              <a:t>」「ログイン</a:t>
            </a:r>
            <a:r>
              <a:rPr kumimoji="1" lang="en-US" altLang="ja-JP" dirty="0"/>
              <a:t>ID</a:t>
            </a:r>
            <a:r>
              <a:rPr kumimoji="1" lang="ja-JP" altLang="en-US" dirty="0"/>
              <a:t>」「パスワード」を入力してログインします。</a:t>
            </a:r>
          </a:p>
        </p:txBody>
      </p:sp>
      <p:sp>
        <p:nvSpPr>
          <p:cNvPr id="8" name="テキスト ボックス 7">
            <a:extLst>
              <a:ext uri="{FF2B5EF4-FFF2-40B4-BE49-F238E27FC236}">
                <a16:creationId xmlns:a16="http://schemas.microsoft.com/office/drawing/2014/main" id="{5B51251E-22A7-BF59-33F6-96CF48645B07}"/>
              </a:ext>
            </a:extLst>
          </p:cNvPr>
          <p:cNvSpPr txBox="1"/>
          <p:nvPr/>
        </p:nvSpPr>
        <p:spPr>
          <a:xfrm>
            <a:off x="4005337" y="4326800"/>
            <a:ext cx="7913392" cy="293542"/>
          </a:xfrm>
          <a:prstGeom prst="rect">
            <a:avLst/>
          </a:prstGeom>
          <a:noFill/>
        </p:spPr>
        <p:txBody>
          <a:bodyPr wrap="square" lIns="0" tIns="0" rIns="0" bIns="0" rtlCol="0">
            <a:spAutoFit/>
          </a:bodyPr>
          <a:lstStyle/>
          <a:p>
            <a:pPr>
              <a:lnSpc>
                <a:spcPct val="110000"/>
              </a:lnSpc>
            </a:pPr>
            <a:r>
              <a:rPr kumimoji="1" lang="ja-JP" altLang="en-US" dirty="0">
                <a:solidFill>
                  <a:srgbClr val="C00000"/>
                </a:solidFill>
              </a:rPr>
              <a:t>「パスワード」はメールに記載されている初期パスワードを入力します</a:t>
            </a:r>
          </a:p>
        </p:txBody>
      </p:sp>
      <p:sp>
        <p:nvSpPr>
          <p:cNvPr id="10" name="四角形: 角を丸くする 9">
            <a:extLst>
              <a:ext uri="{FF2B5EF4-FFF2-40B4-BE49-F238E27FC236}">
                <a16:creationId xmlns:a16="http://schemas.microsoft.com/office/drawing/2014/main" id="{351AAF87-F9AC-34A2-959C-4B62AA460A28}"/>
              </a:ext>
            </a:extLst>
          </p:cNvPr>
          <p:cNvSpPr/>
          <p:nvPr/>
        </p:nvSpPr>
        <p:spPr>
          <a:xfrm>
            <a:off x="4656385" y="278055"/>
            <a:ext cx="4101413" cy="444122"/>
          </a:xfrm>
          <a:prstGeom prst="roundRect">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b="1" dirty="0">
                <a:solidFill>
                  <a:srgbClr val="C00000"/>
                </a:solidFill>
              </a:rPr>
              <a:t>年末調整専用のパスワードを使用する場合</a:t>
            </a:r>
          </a:p>
        </p:txBody>
      </p:sp>
      <p:sp>
        <p:nvSpPr>
          <p:cNvPr id="13" name="テキスト ボックス 12">
            <a:extLst>
              <a:ext uri="{FF2B5EF4-FFF2-40B4-BE49-F238E27FC236}">
                <a16:creationId xmlns:a16="http://schemas.microsoft.com/office/drawing/2014/main" id="{84B917AB-DF57-D9A5-F124-446B2C96C582}"/>
              </a:ext>
            </a:extLst>
          </p:cNvPr>
          <p:cNvSpPr txBox="1"/>
          <p:nvPr/>
        </p:nvSpPr>
        <p:spPr>
          <a:xfrm>
            <a:off x="4005337" y="1379011"/>
            <a:ext cx="7913392" cy="1886029"/>
          </a:xfrm>
          <a:prstGeom prst="rect">
            <a:avLst/>
          </a:prstGeom>
          <a:noFill/>
        </p:spPr>
        <p:txBody>
          <a:bodyPr wrap="square" lIns="0" tIns="0" rIns="0" bIns="0" rtlCol="0">
            <a:spAutoFit/>
          </a:bodyPr>
          <a:lstStyle/>
          <a:p>
            <a:pPr>
              <a:lnSpc>
                <a:spcPct val="110000"/>
              </a:lnSpc>
            </a:pPr>
            <a:r>
              <a:rPr kumimoji="1" lang="ja-JP" altLang="en-US" sz="1600" dirty="0">
                <a:solidFill>
                  <a:schemeClr val="tx1">
                    <a:lumMod val="85000"/>
                    <a:lumOff val="15000"/>
                  </a:schemeClr>
                </a:solidFill>
              </a:rPr>
              <a:t>件名</a:t>
            </a:r>
            <a:r>
              <a:rPr kumimoji="1" lang="en-US" altLang="ja-JP" sz="1600" dirty="0">
                <a:solidFill>
                  <a:schemeClr val="tx1">
                    <a:lumMod val="85000"/>
                    <a:lumOff val="15000"/>
                  </a:schemeClr>
                </a:solidFill>
              </a:rPr>
              <a:t>“[</a:t>
            </a:r>
            <a:r>
              <a:rPr kumimoji="1" lang="ja-JP" altLang="en-US" sz="1600" dirty="0">
                <a:solidFill>
                  <a:schemeClr val="tx1">
                    <a:lumMod val="85000"/>
                    <a:lumOff val="15000"/>
                  </a:schemeClr>
                </a:solidFill>
              </a:rPr>
              <a:t>レコル</a:t>
            </a:r>
            <a:r>
              <a:rPr kumimoji="1" lang="en-US" altLang="ja-JP" sz="1600" dirty="0">
                <a:solidFill>
                  <a:schemeClr val="tx1">
                    <a:lumMod val="85000"/>
                    <a:lumOff val="15000"/>
                  </a:schemeClr>
                </a:solidFill>
              </a:rPr>
              <a:t>]</a:t>
            </a:r>
            <a:r>
              <a:rPr kumimoji="1" lang="ja-JP" altLang="en-US" sz="1600" dirty="0">
                <a:solidFill>
                  <a:schemeClr val="tx1">
                    <a:lumMod val="85000"/>
                    <a:lumOff val="15000"/>
                  </a:schemeClr>
                </a:solidFill>
              </a:rPr>
              <a:t> </a:t>
            </a:r>
            <a:r>
              <a:rPr kumimoji="1" lang="en-US" altLang="ja-JP" sz="1600" dirty="0">
                <a:solidFill>
                  <a:schemeClr val="tx1">
                    <a:lumMod val="85000"/>
                    <a:lumOff val="15000"/>
                  </a:schemeClr>
                </a:solidFill>
              </a:rPr>
              <a:t>2024</a:t>
            </a:r>
            <a:r>
              <a:rPr kumimoji="1" lang="ja-JP" altLang="en-US" sz="1600" dirty="0">
                <a:solidFill>
                  <a:schemeClr val="tx1">
                    <a:lumMod val="85000"/>
                    <a:lumOff val="15000"/>
                  </a:schemeClr>
                </a:solidFill>
              </a:rPr>
              <a:t>年 年末調整の回答依頼</a:t>
            </a:r>
            <a:r>
              <a:rPr kumimoji="1" lang="en-US" altLang="ja-JP" sz="1600" dirty="0">
                <a:solidFill>
                  <a:schemeClr val="tx1">
                    <a:lumMod val="85000"/>
                    <a:lumOff val="15000"/>
                  </a:schemeClr>
                </a:solidFill>
              </a:rPr>
              <a:t>”</a:t>
            </a:r>
            <a:r>
              <a:rPr kumimoji="1" lang="ja-JP" altLang="en-US" sz="1600" dirty="0">
                <a:solidFill>
                  <a:schemeClr val="tx1">
                    <a:lumMod val="85000"/>
                    <a:lumOff val="15000"/>
                  </a:schemeClr>
                </a:solidFill>
              </a:rPr>
              <a:t>のメールが届きます</a:t>
            </a:r>
            <a:endParaRPr kumimoji="1" lang="en-US" altLang="ja-JP" sz="1600" dirty="0">
              <a:solidFill>
                <a:schemeClr val="tx1">
                  <a:lumMod val="85000"/>
                  <a:lumOff val="15000"/>
                </a:schemeClr>
              </a:solidFill>
            </a:endParaRPr>
          </a:p>
          <a:p>
            <a:pPr>
              <a:lnSpc>
                <a:spcPct val="110000"/>
              </a:lnSpc>
            </a:pPr>
            <a:r>
              <a:rPr kumimoji="1" lang="ja-JP" altLang="en-US" sz="1600" dirty="0">
                <a:solidFill>
                  <a:schemeClr val="tx1">
                    <a:lumMod val="85000"/>
                    <a:lumOff val="15000"/>
                  </a:schemeClr>
                </a:solidFill>
              </a:rPr>
              <a:t>年末調整専用のパスワードを使用する場合、回答依頼のメールの初期パスワードが必須のため、下記のメールアドレスからのメールが受信できるようにする必要があります。</a:t>
            </a:r>
            <a:endParaRPr kumimoji="1" lang="en-US" altLang="ja-JP" sz="1600" dirty="0">
              <a:solidFill>
                <a:schemeClr val="tx1">
                  <a:lumMod val="85000"/>
                  <a:lumOff val="15000"/>
                </a:schemeClr>
              </a:solidFill>
            </a:endParaRPr>
          </a:p>
          <a:p>
            <a:pPr>
              <a:lnSpc>
                <a:spcPct val="110000"/>
              </a:lnSpc>
            </a:pPr>
            <a:r>
              <a:rPr kumimoji="1" lang="ja-JP" altLang="en-US" sz="1600" dirty="0">
                <a:solidFill>
                  <a:schemeClr val="tx1">
                    <a:lumMod val="85000"/>
                    <a:lumOff val="15000"/>
                  </a:schemeClr>
                </a:solidFill>
              </a:rPr>
              <a:t>「</a:t>
            </a:r>
            <a:r>
              <a:rPr kumimoji="1" lang="en-US" altLang="ja-JP" sz="1600" dirty="0">
                <a:solidFill>
                  <a:schemeClr val="tx1">
                    <a:lumMod val="85000"/>
                    <a:lumOff val="15000"/>
                  </a:schemeClr>
                </a:solidFill>
                <a:hlinkClick r:id="rId4"/>
              </a:rPr>
              <a:t>recoru-app@smart-works.jp</a:t>
            </a:r>
            <a:r>
              <a:rPr kumimoji="1" lang="ja-JP" altLang="en-US" sz="1600" dirty="0">
                <a:solidFill>
                  <a:schemeClr val="tx1">
                    <a:lumMod val="85000"/>
                    <a:lumOff val="15000"/>
                  </a:schemeClr>
                </a:solidFill>
              </a:rPr>
              <a:t>」</a:t>
            </a:r>
            <a:endParaRPr kumimoji="1" lang="en-US" altLang="ja-JP" sz="1600" dirty="0">
              <a:solidFill>
                <a:schemeClr val="tx1">
                  <a:lumMod val="85000"/>
                  <a:lumOff val="15000"/>
                </a:schemeClr>
              </a:solidFill>
            </a:endParaRPr>
          </a:p>
          <a:p>
            <a:pPr>
              <a:lnSpc>
                <a:spcPct val="110000"/>
              </a:lnSpc>
            </a:pPr>
            <a:endParaRPr kumimoji="1" lang="en-US" altLang="ja-JP" sz="1600" dirty="0">
              <a:solidFill>
                <a:schemeClr val="tx1">
                  <a:lumMod val="85000"/>
                  <a:lumOff val="15000"/>
                </a:schemeClr>
              </a:solidFill>
            </a:endParaRPr>
          </a:p>
          <a:p>
            <a:pPr>
              <a:lnSpc>
                <a:spcPct val="110000"/>
              </a:lnSpc>
            </a:pPr>
            <a:r>
              <a:rPr kumimoji="1" lang="ja-JP" altLang="en-US" sz="1600" dirty="0">
                <a:solidFill>
                  <a:schemeClr val="tx1">
                    <a:lumMod val="85000"/>
                    <a:lumOff val="15000"/>
                  </a:schemeClr>
                </a:solidFill>
              </a:rPr>
              <a:t>もし回答依頼のメールが受信できなかった場合は管理者へご連絡ください。</a:t>
            </a:r>
            <a:endParaRPr kumimoji="1" lang="en-US" altLang="ja-JP" sz="1600" dirty="0">
              <a:solidFill>
                <a:schemeClr val="tx1">
                  <a:lumMod val="85000"/>
                  <a:lumOff val="15000"/>
                </a:schemeClr>
              </a:solidFill>
            </a:endParaRPr>
          </a:p>
        </p:txBody>
      </p:sp>
      <p:pic>
        <p:nvPicPr>
          <p:cNvPr id="5" name="図 4">
            <a:extLst>
              <a:ext uri="{FF2B5EF4-FFF2-40B4-BE49-F238E27FC236}">
                <a16:creationId xmlns:a16="http://schemas.microsoft.com/office/drawing/2014/main" id="{0B9DB30D-DF29-1A79-A938-EC9595BB83E1}"/>
              </a:ext>
            </a:extLst>
          </p:cNvPr>
          <p:cNvPicPr>
            <a:picLocks noChangeAspect="1"/>
          </p:cNvPicPr>
          <p:nvPr/>
        </p:nvPicPr>
        <p:blipFill>
          <a:blip r:embed="rId5"/>
          <a:stretch>
            <a:fillRect/>
          </a:stretch>
        </p:blipFill>
        <p:spPr>
          <a:xfrm>
            <a:off x="1211906" y="4021222"/>
            <a:ext cx="2147687" cy="22255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4198298"/>
      </p:ext>
    </p:extLst>
  </p:cSld>
  <p:clrMapOvr>
    <a:masterClrMapping/>
  </p:clrMapOvr>
</p:sld>
</file>

<file path=ppt/theme/theme1.xml><?xml version="1.0" encoding="utf-8"?>
<a:theme xmlns:a="http://schemas.openxmlformats.org/drawingml/2006/main" name="HDOfficeLightV0">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60994</TotalTime>
  <Words>1538</Words>
  <Application>Microsoft Office PowerPoint</Application>
  <PresentationFormat>ワイド画面</PresentationFormat>
  <Paragraphs>200</Paragraphs>
  <Slides>19</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4</vt:i4>
      </vt:variant>
      <vt:variant>
        <vt:lpstr>スライド タイトル</vt:lpstr>
      </vt:variant>
      <vt:variant>
        <vt:i4>19</vt:i4>
      </vt:variant>
    </vt:vector>
  </HeadingPairs>
  <TitlesOfParts>
    <vt:vector size="28" baseType="lpstr">
      <vt:lpstr>游ゴシック</vt:lpstr>
      <vt:lpstr>游ゴシック Light</vt:lpstr>
      <vt:lpstr>Arial</vt:lpstr>
      <vt:lpstr>Century Gothic</vt:lpstr>
      <vt:lpstr>Wingdings 2</vt:lpstr>
      <vt:lpstr>HDOfficeLightV0</vt:lpstr>
      <vt:lpstr>2_デザインの設定</vt:lpstr>
      <vt:lpstr>デザインの設定</vt:lpstr>
      <vt:lpstr>1_デザインの設定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【2024年】レコル年末調整の使い方</dc:title>
  <dc:creator>小林　春美</dc:creator>
  <cp:lastModifiedBy>江俣 朱莉 / ＳａａＳシス</cp:lastModifiedBy>
  <cp:revision>1152</cp:revision>
  <cp:lastPrinted>2022-06-29T02:12:30Z</cp:lastPrinted>
  <dcterms:created xsi:type="dcterms:W3CDTF">2022-03-17T06:28:46Z</dcterms:created>
  <dcterms:modified xsi:type="dcterms:W3CDTF">2025-07-28T06:56:08Z</dcterms:modified>
</cp:coreProperties>
</file>